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58" r:id="rId2"/>
    <p:sldMasterId id="2147483799" r:id="rId3"/>
    <p:sldMasterId id="2147483829" r:id="rId4"/>
    <p:sldMasterId id="2147483777" r:id="rId5"/>
  </p:sldMasterIdLst>
  <p:notesMasterIdLst>
    <p:notesMasterId r:id="rId18"/>
  </p:notesMasterIdLst>
  <p:sldIdLst>
    <p:sldId id="2145706883" r:id="rId6"/>
    <p:sldId id="2145706778" r:id="rId7"/>
    <p:sldId id="2145706898" r:id="rId8"/>
    <p:sldId id="2145706764" r:id="rId9"/>
    <p:sldId id="2145706900" r:id="rId10"/>
    <p:sldId id="2145706885" r:id="rId11"/>
    <p:sldId id="2145706884" r:id="rId12"/>
    <p:sldId id="2145706895" r:id="rId13"/>
    <p:sldId id="2145706896" r:id="rId14"/>
    <p:sldId id="2145706899" r:id="rId15"/>
    <p:sldId id="2145706897" r:id="rId16"/>
    <p:sldId id="2145706886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982"/>
    <a:srgbClr val="8E4384"/>
    <a:srgbClr val="40537E"/>
    <a:srgbClr val="721465"/>
    <a:srgbClr val="FFDEE6"/>
    <a:srgbClr val="AA72A3"/>
    <a:srgbClr val="E7E9EF"/>
    <a:srgbClr val="CFD4DF"/>
    <a:srgbClr val="E3D0E0"/>
    <a:srgbClr val="70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1E2F64-3F46-4593-B804-930AF7FBB140}" v="4" dt="2023-10-02T11:30:15.823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388" autoAdjust="0"/>
  </p:normalViewPr>
  <p:slideViewPr>
    <p:cSldViewPr showGuides="1">
      <p:cViewPr varScale="1">
        <p:scale>
          <a:sx n="83" d="100"/>
          <a:sy n="83" d="100"/>
        </p:scale>
        <p:origin x="96" y="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ominen Annamari Annika" userId="1b7f4573-c824-4c97-82b0-aa07ebe3e44e" providerId="ADAL" clId="{AB1E2F64-3F46-4593-B804-930AF7FBB140}"/>
    <pc:docChg chg="undo custSel addSld delSld modSld sldOrd">
      <pc:chgData name="Tuominen Annamari Annika" userId="1b7f4573-c824-4c97-82b0-aa07ebe3e44e" providerId="ADAL" clId="{AB1E2F64-3F46-4593-B804-930AF7FBB140}" dt="2023-10-02T11:30:41.340" v="894" actId="20577"/>
      <pc:docMkLst>
        <pc:docMk/>
      </pc:docMkLst>
      <pc:sldChg chg="del">
        <pc:chgData name="Tuominen Annamari Annika" userId="1b7f4573-c824-4c97-82b0-aa07ebe3e44e" providerId="ADAL" clId="{AB1E2F64-3F46-4593-B804-930AF7FBB140}" dt="2023-10-02T10:32:32.239" v="39" actId="47"/>
        <pc:sldMkLst>
          <pc:docMk/>
          <pc:sldMk cId="2530766053" sldId="284"/>
        </pc:sldMkLst>
      </pc:sldChg>
      <pc:sldChg chg="modSp mod">
        <pc:chgData name="Tuominen Annamari Annika" userId="1b7f4573-c824-4c97-82b0-aa07ebe3e44e" providerId="ADAL" clId="{AB1E2F64-3F46-4593-B804-930AF7FBB140}" dt="2023-10-02T11:13:50.841" v="375" actId="20577"/>
        <pc:sldMkLst>
          <pc:docMk/>
          <pc:sldMk cId="4121190954" sldId="2145706764"/>
        </pc:sldMkLst>
        <pc:spChg chg="mod">
          <ac:chgData name="Tuominen Annamari Annika" userId="1b7f4573-c824-4c97-82b0-aa07ebe3e44e" providerId="ADAL" clId="{AB1E2F64-3F46-4593-B804-930AF7FBB140}" dt="2023-10-02T11:13:50.841" v="375" actId="20577"/>
          <ac:spMkLst>
            <pc:docMk/>
            <pc:sldMk cId="4121190954" sldId="2145706764"/>
            <ac:spMk id="2" creationId="{F7D274AF-C4B5-885B-7374-57B02FA6E141}"/>
          </ac:spMkLst>
        </pc:spChg>
      </pc:sldChg>
      <pc:sldChg chg="modSp mod">
        <pc:chgData name="Tuominen Annamari Annika" userId="1b7f4573-c824-4c97-82b0-aa07ebe3e44e" providerId="ADAL" clId="{AB1E2F64-3F46-4593-B804-930AF7FBB140}" dt="2023-10-02T10:29:32.874" v="31" actId="20577"/>
        <pc:sldMkLst>
          <pc:docMk/>
          <pc:sldMk cId="2281854470" sldId="2145706778"/>
        </pc:sldMkLst>
        <pc:spChg chg="mod">
          <ac:chgData name="Tuominen Annamari Annika" userId="1b7f4573-c824-4c97-82b0-aa07ebe3e44e" providerId="ADAL" clId="{AB1E2F64-3F46-4593-B804-930AF7FBB140}" dt="2023-10-02T10:29:32.874" v="31" actId="20577"/>
          <ac:spMkLst>
            <pc:docMk/>
            <pc:sldMk cId="2281854470" sldId="2145706778"/>
            <ac:spMk id="3" creationId="{C4FE1DE3-EFAF-4196-8DE9-439A9D171E64}"/>
          </ac:spMkLst>
        </pc:spChg>
      </pc:sldChg>
      <pc:sldChg chg="modSp mod">
        <pc:chgData name="Tuominen Annamari Annika" userId="1b7f4573-c824-4c97-82b0-aa07ebe3e44e" providerId="ADAL" clId="{AB1E2F64-3F46-4593-B804-930AF7FBB140}" dt="2023-10-02T11:12:29.804" v="372" actId="1076"/>
        <pc:sldMkLst>
          <pc:docMk/>
          <pc:sldMk cId="2742297806" sldId="2145706883"/>
        </pc:sldMkLst>
        <pc:spChg chg="mod">
          <ac:chgData name="Tuominen Annamari Annika" userId="1b7f4573-c824-4c97-82b0-aa07ebe3e44e" providerId="ADAL" clId="{AB1E2F64-3F46-4593-B804-930AF7FBB140}" dt="2023-10-02T11:12:21.076" v="370" actId="14100"/>
          <ac:spMkLst>
            <pc:docMk/>
            <pc:sldMk cId="2742297806" sldId="2145706883"/>
            <ac:spMk id="2" creationId="{CCD60255-C9C8-3579-1B01-4C171B0C8219}"/>
          </ac:spMkLst>
        </pc:spChg>
        <pc:spChg chg="mod">
          <ac:chgData name="Tuominen Annamari Annika" userId="1b7f4573-c824-4c97-82b0-aa07ebe3e44e" providerId="ADAL" clId="{AB1E2F64-3F46-4593-B804-930AF7FBB140}" dt="2023-10-02T11:12:29.804" v="372" actId="1076"/>
          <ac:spMkLst>
            <pc:docMk/>
            <pc:sldMk cId="2742297806" sldId="2145706883"/>
            <ac:spMk id="3" creationId="{1010B8F6-6AEC-6C3E-8DAE-14E8CF3314EF}"/>
          </ac:spMkLst>
        </pc:spChg>
      </pc:sldChg>
      <pc:sldChg chg="ord">
        <pc:chgData name="Tuominen Annamari Annika" userId="1b7f4573-c824-4c97-82b0-aa07ebe3e44e" providerId="ADAL" clId="{AB1E2F64-3F46-4593-B804-930AF7FBB140}" dt="2023-10-02T10:41:07.592" v="267"/>
        <pc:sldMkLst>
          <pc:docMk/>
          <pc:sldMk cId="990481964" sldId="2145706884"/>
        </pc:sldMkLst>
      </pc:sldChg>
      <pc:sldChg chg="modSp mod ord">
        <pc:chgData name="Tuominen Annamari Annika" userId="1b7f4573-c824-4c97-82b0-aa07ebe3e44e" providerId="ADAL" clId="{AB1E2F64-3F46-4593-B804-930AF7FBB140}" dt="2023-10-02T11:30:14.149" v="861"/>
        <pc:sldMkLst>
          <pc:docMk/>
          <pc:sldMk cId="1699489578" sldId="2145706885"/>
        </pc:sldMkLst>
        <pc:spChg chg="mod">
          <ac:chgData name="Tuominen Annamari Annika" userId="1b7f4573-c824-4c97-82b0-aa07ebe3e44e" providerId="ADAL" clId="{AB1E2F64-3F46-4593-B804-930AF7FBB140}" dt="2023-10-02T11:14:29.113" v="397" actId="20577"/>
          <ac:spMkLst>
            <pc:docMk/>
            <pc:sldMk cId="1699489578" sldId="2145706885"/>
            <ac:spMk id="2" creationId="{FE269F14-4D51-69F5-FADF-27B9CEE59ED7}"/>
          </ac:spMkLst>
        </pc:spChg>
        <pc:spChg chg="mod">
          <ac:chgData name="Tuominen Annamari Annika" userId="1b7f4573-c824-4c97-82b0-aa07ebe3e44e" providerId="ADAL" clId="{AB1E2F64-3F46-4593-B804-930AF7FBB140}" dt="2023-10-02T11:30:14.149" v="861"/>
          <ac:spMkLst>
            <pc:docMk/>
            <pc:sldMk cId="1699489578" sldId="2145706885"/>
            <ac:spMk id="3" creationId="{D020E672-C903-5C12-E6FF-D282AF4B5AAA}"/>
          </ac:spMkLst>
        </pc:spChg>
      </pc:sldChg>
      <pc:sldChg chg="del">
        <pc:chgData name="Tuominen Annamari Annika" userId="1b7f4573-c824-4c97-82b0-aa07ebe3e44e" providerId="ADAL" clId="{AB1E2F64-3F46-4593-B804-930AF7FBB140}" dt="2023-10-02T10:28:47.811" v="28" actId="47"/>
        <pc:sldMkLst>
          <pc:docMk/>
          <pc:sldMk cId="940869889" sldId="2145706886"/>
        </pc:sldMkLst>
      </pc:sldChg>
      <pc:sldChg chg="add">
        <pc:chgData name="Tuominen Annamari Annika" userId="1b7f4573-c824-4c97-82b0-aa07ebe3e44e" providerId="ADAL" clId="{AB1E2F64-3F46-4593-B804-930AF7FBB140}" dt="2023-10-02T10:32:30.263" v="38"/>
        <pc:sldMkLst>
          <pc:docMk/>
          <pc:sldMk cId="2143524151" sldId="2145706886"/>
        </pc:sldMkLst>
      </pc:sldChg>
      <pc:sldChg chg="add del">
        <pc:chgData name="Tuominen Annamari Annika" userId="1b7f4573-c824-4c97-82b0-aa07ebe3e44e" providerId="ADAL" clId="{AB1E2F64-3F46-4593-B804-930AF7FBB140}" dt="2023-10-02T11:24:12.246" v="480" actId="47"/>
        <pc:sldMkLst>
          <pc:docMk/>
          <pc:sldMk cId="2109624957" sldId="2145706892"/>
        </pc:sldMkLst>
      </pc:sldChg>
      <pc:sldChg chg="add del">
        <pc:chgData name="Tuominen Annamari Annika" userId="1b7f4573-c824-4c97-82b0-aa07ebe3e44e" providerId="ADAL" clId="{AB1E2F64-3F46-4593-B804-930AF7FBB140}" dt="2023-10-02T11:24:09.591" v="479" actId="47"/>
        <pc:sldMkLst>
          <pc:docMk/>
          <pc:sldMk cId="1291462952" sldId="2145706893"/>
        </pc:sldMkLst>
      </pc:sldChg>
      <pc:sldChg chg="modSp add del mod">
        <pc:chgData name="Tuominen Annamari Annika" userId="1b7f4573-c824-4c97-82b0-aa07ebe3e44e" providerId="ADAL" clId="{AB1E2F64-3F46-4593-B804-930AF7FBB140}" dt="2023-10-02T11:24:14.332" v="481" actId="47"/>
        <pc:sldMkLst>
          <pc:docMk/>
          <pc:sldMk cId="2477286568" sldId="2145706894"/>
        </pc:sldMkLst>
        <pc:spChg chg="mod">
          <ac:chgData name="Tuominen Annamari Annika" userId="1b7f4573-c824-4c97-82b0-aa07ebe3e44e" providerId="ADAL" clId="{AB1E2F64-3F46-4593-B804-930AF7FBB140}" dt="2023-10-02T11:02:31.677" v="274" actId="20577"/>
          <ac:spMkLst>
            <pc:docMk/>
            <pc:sldMk cId="2477286568" sldId="2145706894"/>
            <ac:spMk id="3" creationId="{E6FAD508-120C-20FB-FD96-0177D944B423}"/>
          </ac:spMkLst>
        </pc:spChg>
      </pc:sldChg>
      <pc:sldChg chg="modSp new mod">
        <pc:chgData name="Tuominen Annamari Annika" userId="1b7f4573-c824-4c97-82b0-aa07ebe3e44e" providerId="ADAL" clId="{AB1E2F64-3F46-4593-B804-930AF7FBB140}" dt="2023-10-02T10:33:02.018" v="72" actId="20577"/>
        <pc:sldMkLst>
          <pc:docMk/>
          <pc:sldMk cId="3662249328" sldId="2145706895"/>
        </pc:sldMkLst>
        <pc:spChg chg="mod">
          <ac:chgData name="Tuominen Annamari Annika" userId="1b7f4573-c824-4c97-82b0-aa07ebe3e44e" providerId="ADAL" clId="{AB1E2F64-3F46-4593-B804-930AF7FBB140}" dt="2023-10-02T10:33:02.018" v="72" actId="20577"/>
          <ac:spMkLst>
            <pc:docMk/>
            <pc:sldMk cId="3662249328" sldId="2145706895"/>
            <ac:spMk id="2" creationId="{E838EFD4-38C5-E272-B4F8-6B5BC606FFC2}"/>
          </ac:spMkLst>
        </pc:spChg>
      </pc:sldChg>
      <pc:sldChg chg="modSp new mod">
        <pc:chgData name="Tuominen Annamari Annika" userId="1b7f4573-c824-4c97-82b0-aa07ebe3e44e" providerId="ADAL" clId="{AB1E2F64-3F46-4593-B804-930AF7FBB140}" dt="2023-10-02T11:08:39.277" v="290" actId="20577"/>
        <pc:sldMkLst>
          <pc:docMk/>
          <pc:sldMk cId="2976960110" sldId="2145706896"/>
        </pc:sldMkLst>
        <pc:spChg chg="mod">
          <ac:chgData name="Tuominen Annamari Annika" userId="1b7f4573-c824-4c97-82b0-aa07ebe3e44e" providerId="ADAL" clId="{AB1E2F64-3F46-4593-B804-930AF7FBB140}" dt="2023-10-02T10:38:22.271" v="222" actId="20577"/>
          <ac:spMkLst>
            <pc:docMk/>
            <pc:sldMk cId="2976960110" sldId="2145706896"/>
            <ac:spMk id="2" creationId="{8BCCA370-0F0D-27B6-9639-B720C3C4077C}"/>
          </ac:spMkLst>
        </pc:spChg>
        <pc:spChg chg="mod">
          <ac:chgData name="Tuominen Annamari Annika" userId="1b7f4573-c824-4c97-82b0-aa07ebe3e44e" providerId="ADAL" clId="{AB1E2F64-3F46-4593-B804-930AF7FBB140}" dt="2023-10-02T11:08:39.277" v="290" actId="20577"/>
          <ac:spMkLst>
            <pc:docMk/>
            <pc:sldMk cId="2976960110" sldId="2145706896"/>
            <ac:spMk id="3" creationId="{AF8203B2-3195-FBEC-C32C-0C64600F9F4F}"/>
          </ac:spMkLst>
        </pc:spChg>
      </pc:sldChg>
      <pc:sldChg chg="modSp new mod">
        <pc:chgData name="Tuominen Annamari Annika" userId="1b7f4573-c824-4c97-82b0-aa07ebe3e44e" providerId="ADAL" clId="{AB1E2F64-3F46-4593-B804-930AF7FBB140}" dt="2023-10-02T11:12:05.898" v="369" actId="20577"/>
        <pc:sldMkLst>
          <pc:docMk/>
          <pc:sldMk cId="2112040898" sldId="2145706897"/>
        </pc:sldMkLst>
        <pc:spChg chg="mod">
          <ac:chgData name="Tuominen Annamari Annika" userId="1b7f4573-c824-4c97-82b0-aa07ebe3e44e" providerId="ADAL" clId="{AB1E2F64-3F46-4593-B804-930AF7FBB140}" dt="2023-10-02T10:40:04.480" v="254" actId="20577"/>
          <ac:spMkLst>
            <pc:docMk/>
            <pc:sldMk cId="2112040898" sldId="2145706897"/>
            <ac:spMk id="2" creationId="{2A904FA0-038C-8605-6282-C86FD9BBF605}"/>
          </ac:spMkLst>
        </pc:spChg>
        <pc:spChg chg="mod">
          <ac:chgData name="Tuominen Annamari Annika" userId="1b7f4573-c824-4c97-82b0-aa07ebe3e44e" providerId="ADAL" clId="{AB1E2F64-3F46-4593-B804-930AF7FBB140}" dt="2023-10-02T11:12:05.898" v="369" actId="20577"/>
          <ac:spMkLst>
            <pc:docMk/>
            <pc:sldMk cId="2112040898" sldId="2145706897"/>
            <ac:spMk id="3" creationId="{840E1C3E-FA70-8AF9-C582-9706DE4F0786}"/>
          </ac:spMkLst>
        </pc:spChg>
      </pc:sldChg>
      <pc:sldChg chg="modSp new mod">
        <pc:chgData name="Tuominen Annamari Annika" userId="1b7f4573-c824-4c97-82b0-aa07ebe3e44e" providerId="ADAL" clId="{AB1E2F64-3F46-4593-B804-930AF7FBB140}" dt="2023-10-02T11:14:51.992" v="408" actId="20577"/>
        <pc:sldMkLst>
          <pc:docMk/>
          <pc:sldMk cId="3064227489" sldId="2145706898"/>
        </pc:sldMkLst>
        <pc:spChg chg="mod">
          <ac:chgData name="Tuominen Annamari Annika" userId="1b7f4573-c824-4c97-82b0-aa07ebe3e44e" providerId="ADAL" clId="{AB1E2F64-3F46-4593-B804-930AF7FBB140}" dt="2023-10-02T11:14:51.992" v="408" actId="20577"/>
          <ac:spMkLst>
            <pc:docMk/>
            <pc:sldMk cId="3064227489" sldId="2145706898"/>
            <ac:spMk id="2" creationId="{F518ECF4-4378-528A-7158-0A144B47DB22}"/>
          </ac:spMkLst>
        </pc:spChg>
      </pc:sldChg>
      <pc:sldChg chg="modSp new mod">
        <pc:chgData name="Tuominen Annamari Annika" userId="1b7f4573-c824-4c97-82b0-aa07ebe3e44e" providerId="ADAL" clId="{AB1E2F64-3F46-4593-B804-930AF7FBB140}" dt="2023-10-02T11:23:48.554" v="478" actId="5793"/>
        <pc:sldMkLst>
          <pc:docMk/>
          <pc:sldMk cId="3196488866" sldId="2145706899"/>
        </pc:sldMkLst>
        <pc:spChg chg="mod">
          <ac:chgData name="Tuominen Annamari Annika" userId="1b7f4573-c824-4c97-82b0-aa07ebe3e44e" providerId="ADAL" clId="{AB1E2F64-3F46-4593-B804-930AF7FBB140}" dt="2023-10-02T11:22:46.122" v="445" actId="20577"/>
          <ac:spMkLst>
            <pc:docMk/>
            <pc:sldMk cId="3196488866" sldId="2145706899"/>
            <ac:spMk id="2" creationId="{48EEF3CC-C5B5-FDFD-CB45-C6AD83E42A94}"/>
          </ac:spMkLst>
        </pc:spChg>
        <pc:spChg chg="mod">
          <ac:chgData name="Tuominen Annamari Annika" userId="1b7f4573-c824-4c97-82b0-aa07ebe3e44e" providerId="ADAL" clId="{AB1E2F64-3F46-4593-B804-930AF7FBB140}" dt="2023-10-02T11:23:48.554" v="478" actId="5793"/>
          <ac:spMkLst>
            <pc:docMk/>
            <pc:sldMk cId="3196488866" sldId="2145706899"/>
            <ac:spMk id="3" creationId="{95A4FC90-0705-C76E-7EFE-2E567B0D9E67}"/>
          </ac:spMkLst>
        </pc:spChg>
      </pc:sldChg>
      <pc:sldChg chg="modSp new mod">
        <pc:chgData name="Tuominen Annamari Annika" userId="1b7f4573-c824-4c97-82b0-aa07ebe3e44e" providerId="ADAL" clId="{AB1E2F64-3F46-4593-B804-930AF7FBB140}" dt="2023-10-02T11:30:41.340" v="894" actId="20577"/>
        <pc:sldMkLst>
          <pc:docMk/>
          <pc:sldMk cId="2827246234" sldId="2145706900"/>
        </pc:sldMkLst>
        <pc:spChg chg="mod">
          <ac:chgData name="Tuominen Annamari Annika" userId="1b7f4573-c824-4c97-82b0-aa07ebe3e44e" providerId="ADAL" clId="{AB1E2F64-3F46-4593-B804-930AF7FBB140}" dt="2023-10-02T11:24:36.872" v="526" actId="20577"/>
          <ac:spMkLst>
            <pc:docMk/>
            <pc:sldMk cId="2827246234" sldId="2145706900"/>
            <ac:spMk id="2" creationId="{92B0ACD7-831D-BCF4-C52D-2D22BFF98B6D}"/>
          </ac:spMkLst>
        </pc:spChg>
        <pc:spChg chg="mod">
          <ac:chgData name="Tuominen Annamari Annika" userId="1b7f4573-c824-4c97-82b0-aa07ebe3e44e" providerId="ADAL" clId="{AB1E2F64-3F46-4593-B804-930AF7FBB140}" dt="2023-10-02T11:30:41.340" v="894" actId="20577"/>
          <ac:spMkLst>
            <pc:docMk/>
            <pc:sldMk cId="2827246234" sldId="2145706900"/>
            <ac:spMk id="3" creationId="{F906FAF1-CA8E-1A79-A395-CA89CC66A5C9}"/>
          </ac:spMkLst>
        </pc:spChg>
      </pc:sldChg>
      <pc:sldChg chg="add del">
        <pc:chgData name="Tuominen Annamari Annika" userId="1b7f4573-c824-4c97-82b0-aa07ebe3e44e" providerId="ADAL" clId="{AB1E2F64-3F46-4593-B804-930AF7FBB140}" dt="2023-10-02T11:30:15.823" v="863"/>
        <pc:sldMkLst>
          <pc:docMk/>
          <pc:sldMk cId="4100191687" sldId="21457069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54BD-3701-42E0-95F8-6B5541F7A16A}" type="datetimeFigureOut">
              <a:rPr lang="fi-FI" smtClean="0"/>
              <a:t>2.10.2023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095AD-1777-4067-B046-A1A28382DA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86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3095AD-1777-4067-B046-A1A28382DA4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250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E79FDE38-AB36-104A-134D-391C549C0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3644900"/>
            <a:ext cx="5184775" cy="2087810"/>
          </a:xfrm>
        </p:spPr>
        <p:txBody>
          <a:bodyPr/>
          <a:lstStyle>
            <a:lvl1pPr marL="0" indent="0" algn="l">
              <a:buNone/>
              <a:defRPr lang="fi-FI" sz="2000" kern="1200" dirty="0" err="1" smtClean="0">
                <a:solidFill>
                  <a:srgbClr val="10285E"/>
                </a:solidFill>
                <a:latin typeface="+mn-lt"/>
                <a:ea typeface="Inter" panose="02000503000000020004" pitchFamily="2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FB70ACE-C88B-4462-956A-778C13875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10919056-E79E-47D8-B0E3-43BAAF3E0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1053625D-16BF-44C7-8504-EE92C2BD7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21" name="Tekstin paikkamerkki 20">
            <a:extLst>
              <a:ext uri="{FF2B5EF4-FFF2-40B4-BE49-F238E27FC236}">
                <a16:creationId xmlns:a16="http://schemas.microsoft.com/office/drawing/2014/main" id="{B326C72A-CF20-4784-B191-D8224CD08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88" y="908719"/>
            <a:ext cx="5976937" cy="2304381"/>
          </a:xfrm>
        </p:spPr>
        <p:txBody>
          <a:bodyPr anchor="b"/>
          <a:lstStyle>
            <a:lvl1pPr marL="0" indent="0">
              <a:buNone/>
              <a:defRPr sz="4800" b="1">
                <a:solidFill>
                  <a:schemeClr val="tx2"/>
                </a:solidFill>
                <a:latin typeface="+mj-lt"/>
              </a:defRPr>
            </a:lvl1pPr>
            <a:lvl2pPr marL="144000" indent="0">
              <a:buNone/>
              <a:defRPr>
                <a:latin typeface="+mj-lt"/>
              </a:defRPr>
            </a:lvl2pPr>
            <a:lvl3pPr marL="324000" indent="0">
              <a:buNone/>
              <a:defRPr>
                <a:latin typeface="+mj-lt"/>
              </a:defRPr>
            </a:lvl3pPr>
            <a:lvl4pPr marL="504000" indent="0">
              <a:buNone/>
              <a:defRPr>
                <a:latin typeface="+mj-lt"/>
              </a:defRPr>
            </a:lvl4pPr>
            <a:lvl5pPr marL="684000" indent="0">
              <a:buNone/>
              <a:defRPr>
                <a:latin typeface="+mj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15899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3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56791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11233150" cy="935039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9425" y="1633538"/>
            <a:ext cx="5472113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9425" y="2505075"/>
            <a:ext cx="5472113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0463" y="1633538"/>
            <a:ext cx="5472112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0463" y="2505075"/>
            <a:ext cx="5472112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99493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28215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Loppudia_val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959414" y="1270000"/>
            <a:ext cx="5753161" cy="1150887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959414" y="2636912"/>
            <a:ext cx="5753161" cy="3005364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20" name="Kuva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2624" y="1270000"/>
            <a:ext cx="3369220" cy="4372276"/>
          </a:xfrm>
          <a:prstGeom prst="rect">
            <a:avLst/>
          </a:prstGeom>
        </p:spPr>
      </p:pic>
      <p:pic>
        <p:nvPicPr>
          <p:cNvPr id="32" name="Kuva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DB37A8E0-51C7-42D4-AA59-2ED69BF98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951538" y="6237288"/>
            <a:ext cx="215053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726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_pallo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239" y="333375"/>
            <a:ext cx="5472338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091444" y="1268760"/>
            <a:ext cx="4353584" cy="43535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3031" y="1430348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857881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95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k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84188" y="1628775"/>
            <a:ext cx="5611812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470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k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tx2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tx2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696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purppura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4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71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55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239" y="333375"/>
            <a:ext cx="5472338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091444" y="1268760"/>
            <a:ext cx="4353584" cy="43535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3031" y="1430348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5660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479424" y="1628800"/>
            <a:ext cx="11233151" cy="4321175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3pPr>
            <a:lvl4pPr>
              <a:spcAft>
                <a:spcPts val="1200"/>
              </a:spcAft>
              <a:defRPr>
                <a:latin typeface="+mn-lt"/>
              </a:defRPr>
            </a:lvl4pPr>
            <a:lvl5pPr marL="684000" indent="0">
              <a:spcAft>
                <a:spcPts val="1200"/>
              </a:spcAft>
              <a:buNone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612999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2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4" cy="4435511"/>
          </a:xfrm>
          <a:solidFill>
            <a:schemeClr val="accent2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5" y="2358776"/>
              <a:ext cx="4312103" cy="2870246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670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6240463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5346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sininen">
    <p:bg>
      <p:bgPr>
        <a:solidFill>
          <a:srgbClr val="E7E9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18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216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36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54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72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90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20602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5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accent5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394187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roos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6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4" name="Kuva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62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7"/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216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36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latin typeface="+mn-lt"/>
              </a:defRPr>
            </a:lvl2pPr>
            <a:lvl3pPr marL="54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72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90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821609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 marL="684000" indent="0">
              <a:buNone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1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accent1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95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2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11233150" cy="4321175"/>
          </a:xfrm>
        </p:spPr>
        <p:txBody>
          <a:bodyPr numCol="2" spcCol="720000"/>
          <a:lstStyle>
            <a:lvl1pPr marL="216000" indent="-216000">
              <a:defRPr sz="2800">
                <a:latin typeface="+mn-lt"/>
              </a:defRPr>
            </a:lvl1pPr>
            <a:lvl2pPr indent="-216000">
              <a:defRPr>
                <a:latin typeface="+mn-lt"/>
              </a:defRPr>
            </a:lvl2pPr>
            <a:lvl3pPr indent="-216000">
              <a:defRPr>
                <a:latin typeface="+mn-lt"/>
              </a:defRPr>
            </a:lvl3pPr>
            <a:lvl4pPr indent="-216000">
              <a:defRPr>
                <a:latin typeface="+mn-lt"/>
              </a:defRPr>
            </a:lvl4pPr>
            <a:lvl5pPr indent="-216000"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31103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4 kuvapaikk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479425" y="1628775"/>
            <a:ext cx="5472113" cy="43116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Kuvan paikkamerkki 7"/>
          <p:cNvSpPr>
            <a:spLocks noGrp="1" noChangeAspect="1"/>
          </p:cNvSpPr>
          <p:nvPr>
            <p:ph type="pic" sz="quarter" idx="13"/>
          </p:nvPr>
        </p:nvSpPr>
        <p:spPr>
          <a:xfrm>
            <a:off x="6240462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0" name="Kuvan paikkamerkki 7"/>
          <p:cNvSpPr>
            <a:spLocks noGrp="1" noChangeAspect="1"/>
          </p:cNvSpPr>
          <p:nvPr>
            <p:ph type="pic" sz="quarter" idx="14"/>
          </p:nvPr>
        </p:nvSpPr>
        <p:spPr>
          <a:xfrm>
            <a:off x="9192636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1" name="Kuvan paikkamerkki 7"/>
          <p:cNvSpPr>
            <a:spLocks noGrp="1" noChangeAspect="1"/>
          </p:cNvSpPr>
          <p:nvPr>
            <p:ph type="pic" sz="quarter" idx="15"/>
          </p:nvPr>
        </p:nvSpPr>
        <p:spPr>
          <a:xfrm>
            <a:off x="6240462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Kuvan paikkamerkki 7"/>
          <p:cNvSpPr>
            <a:spLocks noGrp="1" noChangeAspect="1"/>
          </p:cNvSpPr>
          <p:nvPr>
            <p:ph type="pic" sz="quarter" idx="16"/>
          </p:nvPr>
        </p:nvSpPr>
        <p:spPr>
          <a:xfrm>
            <a:off x="9192636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308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, kuvapaikk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6240463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315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510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6240510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2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FB90F6-6D35-4849-B924-ACF4E2E07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9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-9291" y="0"/>
            <a:ext cx="5490303" cy="6858000"/>
          </a:xfrm>
          <a:custGeom>
            <a:avLst/>
            <a:gdLst>
              <a:gd name="connsiteX0" fmla="*/ 0 w 6853504"/>
              <a:gd name="connsiteY0" fmla="*/ 0 h 6853504"/>
              <a:gd name="connsiteX1" fmla="*/ 3426752 w 6853504"/>
              <a:gd name="connsiteY1" fmla="*/ 0 h 6853504"/>
              <a:gd name="connsiteX2" fmla="*/ 6853504 w 6853504"/>
              <a:gd name="connsiteY2" fmla="*/ 3426752 h 6853504"/>
              <a:gd name="connsiteX3" fmla="*/ 3426752 w 6853504"/>
              <a:gd name="connsiteY3" fmla="*/ 6853504 h 6853504"/>
              <a:gd name="connsiteX4" fmla="*/ 0 w 6853504"/>
              <a:gd name="connsiteY4" fmla="*/ 6853504 h 6853504"/>
              <a:gd name="connsiteX5" fmla="*/ 0 w 6853504"/>
              <a:gd name="connsiteY5" fmla="*/ 0 h 6853504"/>
              <a:gd name="connsiteX0" fmla="*/ 1347537 w 6853504"/>
              <a:gd name="connsiteY0" fmla="*/ 0 h 6865535"/>
              <a:gd name="connsiteX1" fmla="*/ 3426752 w 6853504"/>
              <a:gd name="connsiteY1" fmla="*/ 12031 h 6865535"/>
              <a:gd name="connsiteX2" fmla="*/ 6853504 w 6853504"/>
              <a:gd name="connsiteY2" fmla="*/ 3438783 h 6865535"/>
              <a:gd name="connsiteX3" fmla="*/ 3426752 w 6853504"/>
              <a:gd name="connsiteY3" fmla="*/ 6865535 h 6865535"/>
              <a:gd name="connsiteX4" fmla="*/ 0 w 6853504"/>
              <a:gd name="connsiteY4" fmla="*/ 6865535 h 6865535"/>
              <a:gd name="connsiteX5" fmla="*/ 1347537 w 6853504"/>
              <a:gd name="connsiteY5" fmla="*/ 0 h 6865535"/>
              <a:gd name="connsiteX0" fmla="*/ 0 w 5505967"/>
              <a:gd name="connsiteY0" fmla="*/ 0 h 6877567"/>
              <a:gd name="connsiteX1" fmla="*/ 2079215 w 5505967"/>
              <a:gd name="connsiteY1" fmla="*/ 12031 h 6877567"/>
              <a:gd name="connsiteX2" fmla="*/ 5505967 w 5505967"/>
              <a:gd name="connsiteY2" fmla="*/ 3438783 h 6877567"/>
              <a:gd name="connsiteX3" fmla="*/ 2079215 w 5505967"/>
              <a:gd name="connsiteY3" fmla="*/ 6865535 h 6877567"/>
              <a:gd name="connsiteX4" fmla="*/ 12031 w 5505967"/>
              <a:gd name="connsiteY4" fmla="*/ 6877567 h 6877567"/>
              <a:gd name="connsiteX5" fmla="*/ 0 w 5505967"/>
              <a:gd name="connsiteY5" fmla="*/ 0 h 68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967" h="6877567">
                <a:moveTo>
                  <a:pt x="0" y="0"/>
                </a:moveTo>
                <a:lnTo>
                  <a:pt x="2079215" y="12031"/>
                </a:lnTo>
                <a:cubicBezTo>
                  <a:pt x="3971758" y="12031"/>
                  <a:pt x="5505967" y="1546240"/>
                  <a:pt x="5505967" y="3438783"/>
                </a:cubicBezTo>
                <a:cubicBezTo>
                  <a:pt x="5505967" y="5331326"/>
                  <a:pt x="3971758" y="6865535"/>
                  <a:pt x="2079215" y="6865535"/>
                </a:cubicBezTo>
                <a:lnTo>
                  <a:pt x="12031" y="6877567"/>
                </a:lnTo>
                <a:cubicBezTo>
                  <a:pt x="8021" y="4585045"/>
                  <a:pt x="4010" y="229252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7E4171C4-DD32-4377-8D67-FB1A19774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463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7" name="Tekstin paikkamerkki 10">
            <a:extLst>
              <a:ext uri="{FF2B5EF4-FFF2-40B4-BE49-F238E27FC236}">
                <a16:creationId xmlns:a16="http://schemas.microsoft.com/office/drawing/2014/main" id="{B9E7CB1E-D677-4A67-854A-864FFD0F81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464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4024043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7248130" y="333375"/>
            <a:ext cx="4464446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>
          <a:xfrm>
            <a:off x="7248130" y="1628775"/>
            <a:ext cx="446444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0" y="4497"/>
            <a:ext cx="6853504" cy="6853504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4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ttern-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7524750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Kuvan paikkamerkki 58"/>
          <p:cNvSpPr>
            <a:spLocks noGrp="1"/>
          </p:cNvSpPr>
          <p:nvPr>
            <p:ph type="pic" sz="quarter" idx="13"/>
          </p:nvPr>
        </p:nvSpPr>
        <p:spPr>
          <a:xfrm>
            <a:off x="6646461" y="-538"/>
            <a:ext cx="5546031" cy="6864730"/>
          </a:xfrm>
          <a:custGeom>
            <a:avLst/>
            <a:gdLst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9719 w 5545537"/>
              <a:gd name="connsiteY42" fmla="*/ 4149617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58537 h 6876000"/>
              <a:gd name="connsiteX19" fmla="*/ 1069719 w 5545537"/>
              <a:gd name="connsiteY19" fmla="*/ 6858537 h 6876000"/>
              <a:gd name="connsiteX20" fmla="*/ 1069719 w 5545537"/>
              <a:gd name="connsiteY20" fmla="*/ 6318334 h 6876000"/>
              <a:gd name="connsiteX21" fmla="*/ 1069720 w 5545537"/>
              <a:gd name="connsiteY21" fmla="*/ 6318321 h 6876000"/>
              <a:gd name="connsiteX22" fmla="*/ 1069719 w 5545537"/>
              <a:gd name="connsiteY22" fmla="*/ 6318310 h 6876000"/>
              <a:gd name="connsiteX23" fmla="*/ 1069719 w 5545537"/>
              <a:gd name="connsiteY23" fmla="*/ 6237825 h 6876000"/>
              <a:gd name="connsiteX24" fmla="*/ 1062618 w 5545537"/>
              <a:gd name="connsiteY24" fmla="*/ 6237825 h 6876000"/>
              <a:gd name="connsiteX25" fmla="*/ 1061010 w 5545537"/>
              <a:gd name="connsiteY25" fmla="*/ 6219603 h 6876000"/>
              <a:gd name="connsiteX26" fmla="*/ 624433 w 5545537"/>
              <a:gd name="connsiteY26" fmla="*/ 5771972 h 6876000"/>
              <a:gd name="connsiteX27" fmla="*/ 529659 w 5545537"/>
              <a:gd name="connsiteY27" fmla="*/ 5762418 h 6876000"/>
              <a:gd name="connsiteX28" fmla="*/ 529659 w 5545537"/>
              <a:gd name="connsiteY28" fmla="*/ 5760642 h 6876000"/>
              <a:gd name="connsiteX29" fmla="*/ 512040 w 5545537"/>
              <a:gd name="connsiteY29" fmla="*/ 5760642 h 6876000"/>
              <a:gd name="connsiteX30" fmla="*/ 512040 w 5545537"/>
              <a:gd name="connsiteY30" fmla="*/ 5743975 h 6876000"/>
              <a:gd name="connsiteX31" fmla="*/ 426816 w 5545537"/>
              <a:gd name="connsiteY31" fmla="*/ 5735384 h 6876000"/>
              <a:gd name="connsiteX32" fmla="*/ 9971 w 5545537"/>
              <a:gd name="connsiteY32" fmla="*/ 5223932 h 6876000"/>
              <a:gd name="connsiteX33" fmla="*/ 426816 w 5545537"/>
              <a:gd name="connsiteY33" fmla="*/ 4712481 h 6876000"/>
              <a:gd name="connsiteX34" fmla="*/ 512040 w 5545537"/>
              <a:gd name="connsiteY34" fmla="*/ 4703889 h 6876000"/>
              <a:gd name="connsiteX35" fmla="*/ 512040 w 5545537"/>
              <a:gd name="connsiteY35" fmla="*/ 4703511 h 6876000"/>
              <a:gd name="connsiteX36" fmla="*/ 423086 w 5545537"/>
              <a:gd name="connsiteY36" fmla="*/ 4694544 h 6876000"/>
              <a:gd name="connsiteX37" fmla="*/ 0 w 5545537"/>
              <a:gd name="connsiteY37" fmla="*/ 4175435 h 6876000"/>
              <a:gd name="connsiteX38" fmla="*/ 529874 w 5545537"/>
              <a:gd name="connsiteY38" fmla="*/ 3645561 h 6876000"/>
              <a:gd name="connsiteX39" fmla="*/ 1048983 w 5545537"/>
              <a:gd name="connsiteY39" fmla="*/ 4068647 h 6876000"/>
              <a:gd name="connsiteX40" fmla="*/ 1057146 w 5545537"/>
              <a:gd name="connsiteY40" fmla="*/ 4149617 h 6876000"/>
              <a:gd name="connsiteX41" fmla="*/ 1066307 w 5545537"/>
              <a:gd name="connsiteY41" fmla="*/ 4347509 h 6876000"/>
              <a:gd name="connsiteX42" fmla="*/ 1069719 w 5545537"/>
              <a:gd name="connsiteY42" fmla="*/ 4620012 h 6876000"/>
              <a:gd name="connsiteX43" fmla="*/ 1095113 w 5545537"/>
              <a:gd name="connsiteY43" fmla="*/ 4538207 h 6876000"/>
              <a:gd name="connsiteX44" fmla="*/ 1576145 w 5545537"/>
              <a:gd name="connsiteY44" fmla="*/ 4219357 h 6876000"/>
              <a:gd name="connsiteX45" fmla="*/ 1609779 w 5545537"/>
              <a:gd name="connsiteY45" fmla="*/ 4222748 h 6876000"/>
              <a:gd name="connsiteX46" fmla="*/ 1609779 w 5545537"/>
              <a:gd name="connsiteY46" fmla="*/ 4205666 h 6876000"/>
              <a:gd name="connsiteX47" fmla="*/ 1577115 w 5545537"/>
              <a:gd name="connsiteY47" fmla="*/ 4208959 h 6876000"/>
              <a:gd name="connsiteX48" fmla="*/ 1055057 w 5545537"/>
              <a:gd name="connsiteY48" fmla="*/ 3686901 h 6876000"/>
              <a:gd name="connsiteX49" fmla="*/ 1577115 w 5545537"/>
              <a:gd name="connsiteY49" fmla="*/ 3164843 h 6876000"/>
              <a:gd name="connsiteX50" fmla="*/ 2088567 w 5545537"/>
              <a:gd name="connsiteY50" fmla="*/ 3581688 h 6876000"/>
              <a:gd name="connsiteX51" fmla="*/ 2098635 w 5545537"/>
              <a:gd name="connsiteY51" fmla="*/ 3681565 h 6876000"/>
              <a:gd name="connsiteX52" fmla="*/ 2113837 w 5545537"/>
              <a:gd name="connsiteY52" fmla="*/ 3681565 h 6876000"/>
              <a:gd name="connsiteX53" fmla="*/ 2113837 w 5545537"/>
              <a:gd name="connsiteY53" fmla="*/ 2637449 h 6876000"/>
              <a:gd name="connsiteX54" fmla="*/ 2114775 w 5545537"/>
              <a:gd name="connsiteY54" fmla="*/ 2637449 h 6876000"/>
              <a:gd name="connsiteX55" fmla="*/ 2113835 w 5545537"/>
              <a:gd name="connsiteY55" fmla="*/ 2628122 h 6876000"/>
              <a:gd name="connsiteX56" fmla="*/ 2635893 w 5545537"/>
              <a:gd name="connsiteY56" fmla="*/ 2106064 h 6876000"/>
              <a:gd name="connsiteX57" fmla="*/ 2649648 w 5545537"/>
              <a:gd name="connsiteY57" fmla="*/ 2107451 h 6876000"/>
              <a:gd name="connsiteX58" fmla="*/ 2649648 w 5545537"/>
              <a:gd name="connsiteY58" fmla="*/ 2090015 h 6876000"/>
              <a:gd name="connsiteX59" fmla="*/ 2635894 w 5545537"/>
              <a:gd name="connsiteY59" fmla="*/ 2091401 h 6876000"/>
              <a:gd name="connsiteX60" fmla="*/ 2113836 w 5545537"/>
              <a:gd name="connsiteY60" fmla="*/ 1569343 h 6876000"/>
              <a:gd name="connsiteX61" fmla="*/ 2635894 w 5545537"/>
              <a:gd name="connsiteY61" fmla="*/ 1047285 h 6876000"/>
              <a:gd name="connsiteX62" fmla="*/ 2649648 w 5545537"/>
              <a:gd name="connsiteY62" fmla="*/ 1048672 h 6876000"/>
              <a:gd name="connsiteX63" fmla="*/ 2649648 w 5545537"/>
              <a:gd name="connsiteY63" fmla="*/ 1043268 h 6876000"/>
              <a:gd name="connsiteX64" fmla="*/ 2689899 w 5545537"/>
              <a:gd name="connsiteY64" fmla="*/ 1039210 h 6876000"/>
              <a:gd name="connsiteX65" fmla="*/ 2689899 w 5545537"/>
              <a:gd name="connsiteY65" fmla="*/ 1038672 h 6876000"/>
              <a:gd name="connsiteX66" fmla="*/ 2635893 w 5545537"/>
              <a:gd name="connsiteY66" fmla="*/ 1044116 h 6876000"/>
              <a:gd name="connsiteX67" fmla="*/ 2113835 w 5545537"/>
              <a:gd name="connsiteY67" fmla="*/ 522058 h 6876000"/>
              <a:gd name="connsiteX68" fmla="*/ 2635893 w 5545537"/>
              <a:gd name="connsiteY6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1609779 w 5545537"/>
              <a:gd name="connsiteY17" fmla="*/ 6858537 h 6876000"/>
              <a:gd name="connsiteX18" fmla="*/ 1069719 w 5545537"/>
              <a:gd name="connsiteY18" fmla="*/ 6858537 h 6876000"/>
              <a:gd name="connsiteX19" fmla="*/ 1069719 w 5545537"/>
              <a:gd name="connsiteY19" fmla="*/ 6318334 h 6876000"/>
              <a:gd name="connsiteX20" fmla="*/ 1069720 w 5545537"/>
              <a:gd name="connsiteY20" fmla="*/ 6318321 h 6876000"/>
              <a:gd name="connsiteX21" fmla="*/ 1069719 w 5545537"/>
              <a:gd name="connsiteY21" fmla="*/ 6318310 h 6876000"/>
              <a:gd name="connsiteX22" fmla="*/ 1069719 w 5545537"/>
              <a:gd name="connsiteY22" fmla="*/ 6237825 h 6876000"/>
              <a:gd name="connsiteX23" fmla="*/ 1062618 w 5545537"/>
              <a:gd name="connsiteY23" fmla="*/ 6237825 h 6876000"/>
              <a:gd name="connsiteX24" fmla="*/ 1061010 w 5545537"/>
              <a:gd name="connsiteY24" fmla="*/ 6219603 h 6876000"/>
              <a:gd name="connsiteX25" fmla="*/ 624433 w 5545537"/>
              <a:gd name="connsiteY25" fmla="*/ 5771972 h 6876000"/>
              <a:gd name="connsiteX26" fmla="*/ 529659 w 5545537"/>
              <a:gd name="connsiteY26" fmla="*/ 5762418 h 6876000"/>
              <a:gd name="connsiteX27" fmla="*/ 529659 w 5545537"/>
              <a:gd name="connsiteY27" fmla="*/ 5760642 h 6876000"/>
              <a:gd name="connsiteX28" fmla="*/ 512040 w 5545537"/>
              <a:gd name="connsiteY28" fmla="*/ 5760642 h 6876000"/>
              <a:gd name="connsiteX29" fmla="*/ 512040 w 5545537"/>
              <a:gd name="connsiteY29" fmla="*/ 5743975 h 6876000"/>
              <a:gd name="connsiteX30" fmla="*/ 426816 w 5545537"/>
              <a:gd name="connsiteY30" fmla="*/ 5735384 h 6876000"/>
              <a:gd name="connsiteX31" fmla="*/ 9971 w 5545537"/>
              <a:gd name="connsiteY31" fmla="*/ 5223932 h 6876000"/>
              <a:gd name="connsiteX32" fmla="*/ 426816 w 5545537"/>
              <a:gd name="connsiteY32" fmla="*/ 4712481 h 6876000"/>
              <a:gd name="connsiteX33" fmla="*/ 512040 w 5545537"/>
              <a:gd name="connsiteY33" fmla="*/ 4703889 h 6876000"/>
              <a:gd name="connsiteX34" fmla="*/ 512040 w 5545537"/>
              <a:gd name="connsiteY34" fmla="*/ 4703511 h 6876000"/>
              <a:gd name="connsiteX35" fmla="*/ 423086 w 5545537"/>
              <a:gd name="connsiteY35" fmla="*/ 4694544 h 6876000"/>
              <a:gd name="connsiteX36" fmla="*/ 0 w 5545537"/>
              <a:gd name="connsiteY36" fmla="*/ 4175435 h 6876000"/>
              <a:gd name="connsiteX37" fmla="*/ 529874 w 5545537"/>
              <a:gd name="connsiteY37" fmla="*/ 3645561 h 6876000"/>
              <a:gd name="connsiteX38" fmla="*/ 1048983 w 5545537"/>
              <a:gd name="connsiteY38" fmla="*/ 4068647 h 6876000"/>
              <a:gd name="connsiteX39" fmla="*/ 1057146 w 5545537"/>
              <a:gd name="connsiteY39" fmla="*/ 4149617 h 6876000"/>
              <a:gd name="connsiteX40" fmla="*/ 1066307 w 5545537"/>
              <a:gd name="connsiteY40" fmla="*/ 4347509 h 6876000"/>
              <a:gd name="connsiteX41" fmla="*/ 1069719 w 5545537"/>
              <a:gd name="connsiteY41" fmla="*/ 4620012 h 6876000"/>
              <a:gd name="connsiteX42" fmla="*/ 1095113 w 5545537"/>
              <a:gd name="connsiteY42" fmla="*/ 4538207 h 6876000"/>
              <a:gd name="connsiteX43" fmla="*/ 1576145 w 5545537"/>
              <a:gd name="connsiteY43" fmla="*/ 4219357 h 6876000"/>
              <a:gd name="connsiteX44" fmla="*/ 1609779 w 5545537"/>
              <a:gd name="connsiteY44" fmla="*/ 4222748 h 6876000"/>
              <a:gd name="connsiteX45" fmla="*/ 1609779 w 5545537"/>
              <a:gd name="connsiteY45" fmla="*/ 4205666 h 6876000"/>
              <a:gd name="connsiteX46" fmla="*/ 1577115 w 5545537"/>
              <a:gd name="connsiteY46" fmla="*/ 4208959 h 6876000"/>
              <a:gd name="connsiteX47" fmla="*/ 1055057 w 5545537"/>
              <a:gd name="connsiteY47" fmla="*/ 3686901 h 6876000"/>
              <a:gd name="connsiteX48" fmla="*/ 1577115 w 5545537"/>
              <a:gd name="connsiteY48" fmla="*/ 3164843 h 6876000"/>
              <a:gd name="connsiteX49" fmla="*/ 2088567 w 5545537"/>
              <a:gd name="connsiteY49" fmla="*/ 3581688 h 6876000"/>
              <a:gd name="connsiteX50" fmla="*/ 2098635 w 5545537"/>
              <a:gd name="connsiteY50" fmla="*/ 3681565 h 6876000"/>
              <a:gd name="connsiteX51" fmla="*/ 2113837 w 5545537"/>
              <a:gd name="connsiteY51" fmla="*/ 3681565 h 6876000"/>
              <a:gd name="connsiteX52" fmla="*/ 2113837 w 5545537"/>
              <a:gd name="connsiteY52" fmla="*/ 2637449 h 6876000"/>
              <a:gd name="connsiteX53" fmla="*/ 2114775 w 5545537"/>
              <a:gd name="connsiteY53" fmla="*/ 2637449 h 6876000"/>
              <a:gd name="connsiteX54" fmla="*/ 2113835 w 5545537"/>
              <a:gd name="connsiteY54" fmla="*/ 2628122 h 6876000"/>
              <a:gd name="connsiteX55" fmla="*/ 2635893 w 5545537"/>
              <a:gd name="connsiteY55" fmla="*/ 2106064 h 6876000"/>
              <a:gd name="connsiteX56" fmla="*/ 2649648 w 5545537"/>
              <a:gd name="connsiteY56" fmla="*/ 2107451 h 6876000"/>
              <a:gd name="connsiteX57" fmla="*/ 2649648 w 5545537"/>
              <a:gd name="connsiteY57" fmla="*/ 2090015 h 6876000"/>
              <a:gd name="connsiteX58" fmla="*/ 2635894 w 5545537"/>
              <a:gd name="connsiteY58" fmla="*/ 2091401 h 6876000"/>
              <a:gd name="connsiteX59" fmla="*/ 2113836 w 5545537"/>
              <a:gd name="connsiteY59" fmla="*/ 1569343 h 6876000"/>
              <a:gd name="connsiteX60" fmla="*/ 2635894 w 5545537"/>
              <a:gd name="connsiteY60" fmla="*/ 1047285 h 6876000"/>
              <a:gd name="connsiteX61" fmla="*/ 2649648 w 5545537"/>
              <a:gd name="connsiteY61" fmla="*/ 1048672 h 6876000"/>
              <a:gd name="connsiteX62" fmla="*/ 2649648 w 5545537"/>
              <a:gd name="connsiteY62" fmla="*/ 1043268 h 6876000"/>
              <a:gd name="connsiteX63" fmla="*/ 2689899 w 5545537"/>
              <a:gd name="connsiteY63" fmla="*/ 1039210 h 6876000"/>
              <a:gd name="connsiteX64" fmla="*/ 2689899 w 5545537"/>
              <a:gd name="connsiteY64" fmla="*/ 1038672 h 6876000"/>
              <a:gd name="connsiteX65" fmla="*/ 2635893 w 5545537"/>
              <a:gd name="connsiteY65" fmla="*/ 1044116 h 6876000"/>
              <a:gd name="connsiteX66" fmla="*/ 2113835 w 5545537"/>
              <a:gd name="connsiteY66" fmla="*/ 522058 h 6876000"/>
              <a:gd name="connsiteX67" fmla="*/ 2635893 w 5545537"/>
              <a:gd name="connsiteY6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2618 w 5545537"/>
              <a:gd name="connsiteY22" fmla="*/ 6237825 h 6876000"/>
              <a:gd name="connsiteX23" fmla="*/ 1061010 w 5545537"/>
              <a:gd name="connsiteY23" fmla="*/ 6219603 h 6876000"/>
              <a:gd name="connsiteX24" fmla="*/ 624433 w 5545537"/>
              <a:gd name="connsiteY24" fmla="*/ 5771972 h 6876000"/>
              <a:gd name="connsiteX25" fmla="*/ 529659 w 5545537"/>
              <a:gd name="connsiteY25" fmla="*/ 5762418 h 6876000"/>
              <a:gd name="connsiteX26" fmla="*/ 529659 w 5545537"/>
              <a:gd name="connsiteY26" fmla="*/ 5760642 h 6876000"/>
              <a:gd name="connsiteX27" fmla="*/ 512040 w 5545537"/>
              <a:gd name="connsiteY27" fmla="*/ 5760642 h 6876000"/>
              <a:gd name="connsiteX28" fmla="*/ 512040 w 5545537"/>
              <a:gd name="connsiteY28" fmla="*/ 5743975 h 6876000"/>
              <a:gd name="connsiteX29" fmla="*/ 426816 w 5545537"/>
              <a:gd name="connsiteY29" fmla="*/ 5735384 h 6876000"/>
              <a:gd name="connsiteX30" fmla="*/ 9971 w 5545537"/>
              <a:gd name="connsiteY30" fmla="*/ 5223932 h 6876000"/>
              <a:gd name="connsiteX31" fmla="*/ 426816 w 5545537"/>
              <a:gd name="connsiteY31" fmla="*/ 4712481 h 6876000"/>
              <a:gd name="connsiteX32" fmla="*/ 512040 w 5545537"/>
              <a:gd name="connsiteY32" fmla="*/ 4703889 h 6876000"/>
              <a:gd name="connsiteX33" fmla="*/ 512040 w 5545537"/>
              <a:gd name="connsiteY33" fmla="*/ 4703511 h 6876000"/>
              <a:gd name="connsiteX34" fmla="*/ 423086 w 5545537"/>
              <a:gd name="connsiteY34" fmla="*/ 4694544 h 6876000"/>
              <a:gd name="connsiteX35" fmla="*/ 0 w 5545537"/>
              <a:gd name="connsiteY35" fmla="*/ 4175435 h 6876000"/>
              <a:gd name="connsiteX36" fmla="*/ 529874 w 5545537"/>
              <a:gd name="connsiteY36" fmla="*/ 3645561 h 6876000"/>
              <a:gd name="connsiteX37" fmla="*/ 1048983 w 5545537"/>
              <a:gd name="connsiteY37" fmla="*/ 4068647 h 6876000"/>
              <a:gd name="connsiteX38" fmla="*/ 1057146 w 5545537"/>
              <a:gd name="connsiteY38" fmla="*/ 4149617 h 6876000"/>
              <a:gd name="connsiteX39" fmla="*/ 1066307 w 5545537"/>
              <a:gd name="connsiteY39" fmla="*/ 4347509 h 6876000"/>
              <a:gd name="connsiteX40" fmla="*/ 1069719 w 5545537"/>
              <a:gd name="connsiteY40" fmla="*/ 4620012 h 6876000"/>
              <a:gd name="connsiteX41" fmla="*/ 1095113 w 5545537"/>
              <a:gd name="connsiteY41" fmla="*/ 4538207 h 6876000"/>
              <a:gd name="connsiteX42" fmla="*/ 1576145 w 5545537"/>
              <a:gd name="connsiteY42" fmla="*/ 4219357 h 6876000"/>
              <a:gd name="connsiteX43" fmla="*/ 1609779 w 5545537"/>
              <a:gd name="connsiteY43" fmla="*/ 4222748 h 6876000"/>
              <a:gd name="connsiteX44" fmla="*/ 1609779 w 5545537"/>
              <a:gd name="connsiteY44" fmla="*/ 4205666 h 6876000"/>
              <a:gd name="connsiteX45" fmla="*/ 1577115 w 5545537"/>
              <a:gd name="connsiteY45" fmla="*/ 4208959 h 6876000"/>
              <a:gd name="connsiteX46" fmla="*/ 1055057 w 5545537"/>
              <a:gd name="connsiteY46" fmla="*/ 3686901 h 6876000"/>
              <a:gd name="connsiteX47" fmla="*/ 1577115 w 5545537"/>
              <a:gd name="connsiteY47" fmla="*/ 3164843 h 6876000"/>
              <a:gd name="connsiteX48" fmla="*/ 2088567 w 5545537"/>
              <a:gd name="connsiteY48" fmla="*/ 3581688 h 6876000"/>
              <a:gd name="connsiteX49" fmla="*/ 2098635 w 5545537"/>
              <a:gd name="connsiteY49" fmla="*/ 3681565 h 6876000"/>
              <a:gd name="connsiteX50" fmla="*/ 2113837 w 5545537"/>
              <a:gd name="connsiteY50" fmla="*/ 3681565 h 6876000"/>
              <a:gd name="connsiteX51" fmla="*/ 2113837 w 5545537"/>
              <a:gd name="connsiteY51" fmla="*/ 2637449 h 6876000"/>
              <a:gd name="connsiteX52" fmla="*/ 2114775 w 5545537"/>
              <a:gd name="connsiteY52" fmla="*/ 2637449 h 6876000"/>
              <a:gd name="connsiteX53" fmla="*/ 2113835 w 5545537"/>
              <a:gd name="connsiteY53" fmla="*/ 2628122 h 6876000"/>
              <a:gd name="connsiteX54" fmla="*/ 2635893 w 5545537"/>
              <a:gd name="connsiteY54" fmla="*/ 2106064 h 6876000"/>
              <a:gd name="connsiteX55" fmla="*/ 2649648 w 5545537"/>
              <a:gd name="connsiteY55" fmla="*/ 2107451 h 6876000"/>
              <a:gd name="connsiteX56" fmla="*/ 2649648 w 5545537"/>
              <a:gd name="connsiteY56" fmla="*/ 2090015 h 6876000"/>
              <a:gd name="connsiteX57" fmla="*/ 2635894 w 5545537"/>
              <a:gd name="connsiteY57" fmla="*/ 2091401 h 6876000"/>
              <a:gd name="connsiteX58" fmla="*/ 2113836 w 5545537"/>
              <a:gd name="connsiteY58" fmla="*/ 1569343 h 6876000"/>
              <a:gd name="connsiteX59" fmla="*/ 2635894 w 5545537"/>
              <a:gd name="connsiteY59" fmla="*/ 1047285 h 6876000"/>
              <a:gd name="connsiteX60" fmla="*/ 2649648 w 5545537"/>
              <a:gd name="connsiteY60" fmla="*/ 1048672 h 6876000"/>
              <a:gd name="connsiteX61" fmla="*/ 2649648 w 5545537"/>
              <a:gd name="connsiteY61" fmla="*/ 1043268 h 6876000"/>
              <a:gd name="connsiteX62" fmla="*/ 2689899 w 5545537"/>
              <a:gd name="connsiteY62" fmla="*/ 1039210 h 6876000"/>
              <a:gd name="connsiteX63" fmla="*/ 2689899 w 5545537"/>
              <a:gd name="connsiteY63" fmla="*/ 1038672 h 6876000"/>
              <a:gd name="connsiteX64" fmla="*/ 2635893 w 5545537"/>
              <a:gd name="connsiteY64" fmla="*/ 1044116 h 6876000"/>
              <a:gd name="connsiteX65" fmla="*/ 2113835 w 5545537"/>
              <a:gd name="connsiteY65" fmla="*/ 522058 h 6876000"/>
              <a:gd name="connsiteX66" fmla="*/ 2635893 w 5545537"/>
              <a:gd name="connsiteY6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60642 h 6876000"/>
              <a:gd name="connsiteX26" fmla="*/ 512040 w 5545537"/>
              <a:gd name="connsiteY26" fmla="*/ 5743975 h 6876000"/>
              <a:gd name="connsiteX27" fmla="*/ 426816 w 5545537"/>
              <a:gd name="connsiteY27" fmla="*/ 5735384 h 6876000"/>
              <a:gd name="connsiteX28" fmla="*/ 9971 w 5545537"/>
              <a:gd name="connsiteY28" fmla="*/ 5223932 h 6876000"/>
              <a:gd name="connsiteX29" fmla="*/ 426816 w 5545537"/>
              <a:gd name="connsiteY29" fmla="*/ 4712481 h 6876000"/>
              <a:gd name="connsiteX30" fmla="*/ 512040 w 5545537"/>
              <a:gd name="connsiteY30" fmla="*/ 4703889 h 6876000"/>
              <a:gd name="connsiteX31" fmla="*/ 512040 w 5545537"/>
              <a:gd name="connsiteY31" fmla="*/ 4703511 h 6876000"/>
              <a:gd name="connsiteX32" fmla="*/ 423086 w 5545537"/>
              <a:gd name="connsiteY32" fmla="*/ 4694544 h 6876000"/>
              <a:gd name="connsiteX33" fmla="*/ 0 w 5545537"/>
              <a:gd name="connsiteY33" fmla="*/ 4175435 h 6876000"/>
              <a:gd name="connsiteX34" fmla="*/ 529874 w 5545537"/>
              <a:gd name="connsiteY34" fmla="*/ 3645561 h 6876000"/>
              <a:gd name="connsiteX35" fmla="*/ 1048983 w 5545537"/>
              <a:gd name="connsiteY35" fmla="*/ 4068647 h 6876000"/>
              <a:gd name="connsiteX36" fmla="*/ 1057146 w 5545537"/>
              <a:gd name="connsiteY36" fmla="*/ 4149617 h 6876000"/>
              <a:gd name="connsiteX37" fmla="*/ 1066307 w 5545537"/>
              <a:gd name="connsiteY37" fmla="*/ 4347509 h 6876000"/>
              <a:gd name="connsiteX38" fmla="*/ 1069719 w 5545537"/>
              <a:gd name="connsiteY38" fmla="*/ 4620012 h 6876000"/>
              <a:gd name="connsiteX39" fmla="*/ 1095113 w 5545537"/>
              <a:gd name="connsiteY39" fmla="*/ 4538207 h 6876000"/>
              <a:gd name="connsiteX40" fmla="*/ 1576145 w 5545537"/>
              <a:gd name="connsiteY40" fmla="*/ 4219357 h 6876000"/>
              <a:gd name="connsiteX41" fmla="*/ 1609779 w 5545537"/>
              <a:gd name="connsiteY41" fmla="*/ 4222748 h 6876000"/>
              <a:gd name="connsiteX42" fmla="*/ 1609779 w 5545537"/>
              <a:gd name="connsiteY42" fmla="*/ 4205666 h 6876000"/>
              <a:gd name="connsiteX43" fmla="*/ 1577115 w 5545537"/>
              <a:gd name="connsiteY43" fmla="*/ 4208959 h 6876000"/>
              <a:gd name="connsiteX44" fmla="*/ 1055057 w 5545537"/>
              <a:gd name="connsiteY44" fmla="*/ 3686901 h 6876000"/>
              <a:gd name="connsiteX45" fmla="*/ 1577115 w 5545537"/>
              <a:gd name="connsiteY45" fmla="*/ 3164843 h 6876000"/>
              <a:gd name="connsiteX46" fmla="*/ 2088567 w 5545537"/>
              <a:gd name="connsiteY46" fmla="*/ 3581688 h 6876000"/>
              <a:gd name="connsiteX47" fmla="*/ 2098635 w 5545537"/>
              <a:gd name="connsiteY47" fmla="*/ 3681565 h 6876000"/>
              <a:gd name="connsiteX48" fmla="*/ 2113837 w 5545537"/>
              <a:gd name="connsiteY48" fmla="*/ 3681565 h 6876000"/>
              <a:gd name="connsiteX49" fmla="*/ 2113837 w 5545537"/>
              <a:gd name="connsiteY49" fmla="*/ 2637449 h 6876000"/>
              <a:gd name="connsiteX50" fmla="*/ 2114775 w 5545537"/>
              <a:gd name="connsiteY50" fmla="*/ 2637449 h 6876000"/>
              <a:gd name="connsiteX51" fmla="*/ 2113835 w 5545537"/>
              <a:gd name="connsiteY51" fmla="*/ 2628122 h 6876000"/>
              <a:gd name="connsiteX52" fmla="*/ 2635893 w 5545537"/>
              <a:gd name="connsiteY52" fmla="*/ 2106064 h 6876000"/>
              <a:gd name="connsiteX53" fmla="*/ 2649648 w 5545537"/>
              <a:gd name="connsiteY53" fmla="*/ 2107451 h 6876000"/>
              <a:gd name="connsiteX54" fmla="*/ 2649648 w 5545537"/>
              <a:gd name="connsiteY54" fmla="*/ 2090015 h 6876000"/>
              <a:gd name="connsiteX55" fmla="*/ 2635894 w 5545537"/>
              <a:gd name="connsiteY55" fmla="*/ 2091401 h 6876000"/>
              <a:gd name="connsiteX56" fmla="*/ 2113836 w 5545537"/>
              <a:gd name="connsiteY56" fmla="*/ 1569343 h 6876000"/>
              <a:gd name="connsiteX57" fmla="*/ 2635894 w 5545537"/>
              <a:gd name="connsiteY57" fmla="*/ 1047285 h 6876000"/>
              <a:gd name="connsiteX58" fmla="*/ 2649648 w 5545537"/>
              <a:gd name="connsiteY58" fmla="*/ 1048672 h 6876000"/>
              <a:gd name="connsiteX59" fmla="*/ 2649648 w 5545537"/>
              <a:gd name="connsiteY59" fmla="*/ 1043268 h 6876000"/>
              <a:gd name="connsiteX60" fmla="*/ 2689899 w 5545537"/>
              <a:gd name="connsiteY60" fmla="*/ 1039210 h 6876000"/>
              <a:gd name="connsiteX61" fmla="*/ 2689899 w 5545537"/>
              <a:gd name="connsiteY61" fmla="*/ 1038672 h 6876000"/>
              <a:gd name="connsiteX62" fmla="*/ 2635893 w 5545537"/>
              <a:gd name="connsiteY62" fmla="*/ 1044116 h 6876000"/>
              <a:gd name="connsiteX63" fmla="*/ 2113835 w 5545537"/>
              <a:gd name="connsiteY63" fmla="*/ 522058 h 6876000"/>
              <a:gd name="connsiteX64" fmla="*/ 2635893 w 5545537"/>
              <a:gd name="connsiteY64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43975 h 6876000"/>
              <a:gd name="connsiteX26" fmla="*/ 426816 w 5545537"/>
              <a:gd name="connsiteY26" fmla="*/ 5735384 h 6876000"/>
              <a:gd name="connsiteX27" fmla="*/ 9971 w 5545537"/>
              <a:gd name="connsiteY27" fmla="*/ 5223932 h 6876000"/>
              <a:gd name="connsiteX28" fmla="*/ 426816 w 5545537"/>
              <a:gd name="connsiteY28" fmla="*/ 4712481 h 6876000"/>
              <a:gd name="connsiteX29" fmla="*/ 512040 w 5545537"/>
              <a:gd name="connsiteY29" fmla="*/ 4703889 h 6876000"/>
              <a:gd name="connsiteX30" fmla="*/ 512040 w 5545537"/>
              <a:gd name="connsiteY30" fmla="*/ 4703511 h 6876000"/>
              <a:gd name="connsiteX31" fmla="*/ 423086 w 5545537"/>
              <a:gd name="connsiteY31" fmla="*/ 4694544 h 6876000"/>
              <a:gd name="connsiteX32" fmla="*/ 0 w 5545537"/>
              <a:gd name="connsiteY32" fmla="*/ 4175435 h 6876000"/>
              <a:gd name="connsiteX33" fmla="*/ 529874 w 5545537"/>
              <a:gd name="connsiteY33" fmla="*/ 3645561 h 6876000"/>
              <a:gd name="connsiteX34" fmla="*/ 1048983 w 5545537"/>
              <a:gd name="connsiteY34" fmla="*/ 4068647 h 6876000"/>
              <a:gd name="connsiteX35" fmla="*/ 1057146 w 5545537"/>
              <a:gd name="connsiteY35" fmla="*/ 4149617 h 6876000"/>
              <a:gd name="connsiteX36" fmla="*/ 1066307 w 5545537"/>
              <a:gd name="connsiteY36" fmla="*/ 4347509 h 6876000"/>
              <a:gd name="connsiteX37" fmla="*/ 1069719 w 5545537"/>
              <a:gd name="connsiteY37" fmla="*/ 4620012 h 6876000"/>
              <a:gd name="connsiteX38" fmla="*/ 1095113 w 5545537"/>
              <a:gd name="connsiteY38" fmla="*/ 4538207 h 6876000"/>
              <a:gd name="connsiteX39" fmla="*/ 1576145 w 5545537"/>
              <a:gd name="connsiteY39" fmla="*/ 4219357 h 6876000"/>
              <a:gd name="connsiteX40" fmla="*/ 1609779 w 5545537"/>
              <a:gd name="connsiteY40" fmla="*/ 4222748 h 6876000"/>
              <a:gd name="connsiteX41" fmla="*/ 1609779 w 5545537"/>
              <a:gd name="connsiteY41" fmla="*/ 4205666 h 6876000"/>
              <a:gd name="connsiteX42" fmla="*/ 1577115 w 5545537"/>
              <a:gd name="connsiteY42" fmla="*/ 4208959 h 6876000"/>
              <a:gd name="connsiteX43" fmla="*/ 1055057 w 5545537"/>
              <a:gd name="connsiteY43" fmla="*/ 3686901 h 6876000"/>
              <a:gd name="connsiteX44" fmla="*/ 1577115 w 5545537"/>
              <a:gd name="connsiteY44" fmla="*/ 3164843 h 6876000"/>
              <a:gd name="connsiteX45" fmla="*/ 2088567 w 5545537"/>
              <a:gd name="connsiteY45" fmla="*/ 3581688 h 6876000"/>
              <a:gd name="connsiteX46" fmla="*/ 2098635 w 5545537"/>
              <a:gd name="connsiteY46" fmla="*/ 3681565 h 6876000"/>
              <a:gd name="connsiteX47" fmla="*/ 2113837 w 5545537"/>
              <a:gd name="connsiteY47" fmla="*/ 3681565 h 6876000"/>
              <a:gd name="connsiteX48" fmla="*/ 2113837 w 5545537"/>
              <a:gd name="connsiteY48" fmla="*/ 2637449 h 6876000"/>
              <a:gd name="connsiteX49" fmla="*/ 2114775 w 5545537"/>
              <a:gd name="connsiteY49" fmla="*/ 2637449 h 6876000"/>
              <a:gd name="connsiteX50" fmla="*/ 2113835 w 5545537"/>
              <a:gd name="connsiteY50" fmla="*/ 2628122 h 6876000"/>
              <a:gd name="connsiteX51" fmla="*/ 2635893 w 5545537"/>
              <a:gd name="connsiteY51" fmla="*/ 2106064 h 6876000"/>
              <a:gd name="connsiteX52" fmla="*/ 2649648 w 5545537"/>
              <a:gd name="connsiteY52" fmla="*/ 2107451 h 6876000"/>
              <a:gd name="connsiteX53" fmla="*/ 2649648 w 5545537"/>
              <a:gd name="connsiteY53" fmla="*/ 2090015 h 6876000"/>
              <a:gd name="connsiteX54" fmla="*/ 2635894 w 5545537"/>
              <a:gd name="connsiteY54" fmla="*/ 2091401 h 6876000"/>
              <a:gd name="connsiteX55" fmla="*/ 2113836 w 5545537"/>
              <a:gd name="connsiteY55" fmla="*/ 1569343 h 6876000"/>
              <a:gd name="connsiteX56" fmla="*/ 2635894 w 5545537"/>
              <a:gd name="connsiteY56" fmla="*/ 1047285 h 6876000"/>
              <a:gd name="connsiteX57" fmla="*/ 2649648 w 5545537"/>
              <a:gd name="connsiteY57" fmla="*/ 1048672 h 6876000"/>
              <a:gd name="connsiteX58" fmla="*/ 2649648 w 5545537"/>
              <a:gd name="connsiteY58" fmla="*/ 1043268 h 6876000"/>
              <a:gd name="connsiteX59" fmla="*/ 2689899 w 5545537"/>
              <a:gd name="connsiteY59" fmla="*/ 1039210 h 6876000"/>
              <a:gd name="connsiteX60" fmla="*/ 2689899 w 5545537"/>
              <a:gd name="connsiteY60" fmla="*/ 1038672 h 6876000"/>
              <a:gd name="connsiteX61" fmla="*/ 2635893 w 5545537"/>
              <a:gd name="connsiteY61" fmla="*/ 1044116 h 6876000"/>
              <a:gd name="connsiteX62" fmla="*/ 2113835 w 5545537"/>
              <a:gd name="connsiteY62" fmla="*/ 522058 h 6876000"/>
              <a:gd name="connsiteX63" fmla="*/ 2635893 w 5545537"/>
              <a:gd name="connsiteY63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12040 w 5545537"/>
              <a:gd name="connsiteY24" fmla="*/ 5743975 h 6876000"/>
              <a:gd name="connsiteX25" fmla="*/ 426816 w 5545537"/>
              <a:gd name="connsiteY25" fmla="*/ 5735384 h 6876000"/>
              <a:gd name="connsiteX26" fmla="*/ 9971 w 5545537"/>
              <a:gd name="connsiteY26" fmla="*/ 5223932 h 6876000"/>
              <a:gd name="connsiteX27" fmla="*/ 426816 w 5545537"/>
              <a:gd name="connsiteY27" fmla="*/ 4712481 h 6876000"/>
              <a:gd name="connsiteX28" fmla="*/ 512040 w 5545537"/>
              <a:gd name="connsiteY28" fmla="*/ 4703889 h 6876000"/>
              <a:gd name="connsiteX29" fmla="*/ 512040 w 5545537"/>
              <a:gd name="connsiteY29" fmla="*/ 4703511 h 6876000"/>
              <a:gd name="connsiteX30" fmla="*/ 423086 w 5545537"/>
              <a:gd name="connsiteY30" fmla="*/ 4694544 h 6876000"/>
              <a:gd name="connsiteX31" fmla="*/ 0 w 5545537"/>
              <a:gd name="connsiteY31" fmla="*/ 4175435 h 6876000"/>
              <a:gd name="connsiteX32" fmla="*/ 529874 w 5545537"/>
              <a:gd name="connsiteY32" fmla="*/ 3645561 h 6876000"/>
              <a:gd name="connsiteX33" fmla="*/ 1048983 w 5545537"/>
              <a:gd name="connsiteY33" fmla="*/ 4068647 h 6876000"/>
              <a:gd name="connsiteX34" fmla="*/ 1057146 w 5545537"/>
              <a:gd name="connsiteY34" fmla="*/ 4149617 h 6876000"/>
              <a:gd name="connsiteX35" fmla="*/ 1066307 w 5545537"/>
              <a:gd name="connsiteY35" fmla="*/ 4347509 h 6876000"/>
              <a:gd name="connsiteX36" fmla="*/ 1069719 w 5545537"/>
              <a:gd name="connsiteY36" fmla="*/ 4620012 h 6876000"/>
              <a:gd name="connsiteX37" fmla="*/ 1095113 w 5545537"/>
              <a:gd name="connsiteY37" fmla="*/ 4538207 h 6876000"/>
              <a:gd name="connsiteX38" fmla="*/ 1576145 w 5545537"/>
              <a:gd name="connsiteY38" fmla="*/ 4219357 h 6876000"/>
              <a:gd name="connsiteX39" fmla="*/ 1609779 w 5545537"/>
              <a:gd name="connsiteY39" fmla="*/ 4222748 h 6876000"/>
              <a:gd name="connsiteX40" fmla="*/ 1609779 w 5545537"/>
              <a:gd name="connsiteY40" fmla="*/ 4205666 h 6876000"/>
              <a:gd name="connsiteX41" fmla="*/ 1577115 w 5545537"/>
              <a:gd name="connsiteY41" fmla="*/ 4208959 h 6876000"/>
              <a:gd name="connsiteX42" fmla="*/ 1055057 w 5545537"/>
              <a:gd name="connsiteY42" fmla="*/ 3686901 h 6876000"/>
              <a:gd name="connsiteX43" fmla="*/ 1577115 w 5545537"/>
              <a:gd name="connsiteY43" fmla="*/ 3164843 h 6876000"/>
              <a:gd name="connsiteX44" fmla="*/ 2088567 w 5545537"/>
              <a:gd name="connsiteY44" fmla="*/ 3581688 h 6876000"/>
              <a:gd name="connsiteX45" fmla="*/ 2098635 w 5545537"/>
              <a:gd name="connsiteY45" fmla="*/ 3681565 h 6876000"/>
              <a:gd name="connsiteX46" fmla="*/ 2113837 w 5545537"/>
              <a:gd name="connsiteY46" fmla="*/ 3681565 h 6876000"/>
              <a:gd name="connsiteX47" fmla="*/ 2113837 w 5545537"/>
              <a:gd name="connsiteY47" fmla="*/ 2637449 h 6876000"/>
              <a:gd name="connsiteX48" fmla="*/ 2114775 w 5545537"/>
              <a:gd name="connsiteY48" fmla="*/ 2637449 h 6876000"/>
              <a:gd name="connsiteX49" fmla="*/ 2113835 w 5545537"/>
              <a:gd name="connsiteY49" fmla="*/ 2628122 h 6876000"/>
              <a:gd name="connsiteX50" fmla="*/ 2635893 w 5545537"/>
              <a:gd name="connsiteY50" fmla="*/ 2106064 h 6876000"/>
              <a:gd name="connsiteX51" fmla="*/ 2649648 w 5545537"/>
              <a:gd name="connsiteY51" fmla="*/ 2107451 h 6876000"/>
              <a:gd name="connsiteX52" fmla="*/ 2649648 w 5545537"/>
              <a:gd name="connsiteY52" fmla="*/ 2090015 h 6876000"/>
              <a:gd name="connsiteX53" fmla="*/ 2635894 w 5545537"/>
              <a:gd name="connsiteY53" fmla="*/ 2091401 h 6876000"/>
              <a:gd name="connsiteX54" fmla="*/ 2113836 w 5545537"/>
              <a:gd name="connsiteY54" fmla="*/ 1569343 h 6876000"/>
              <a:gd name="connsiteX55" fmla="*/ 2635894 w 5545537"/>
              <a:gd name="connsiteY55" fmla="*/ 1047285 h 6876000"/>
              <a:gd name="connsiteX56" fmla="*/ 2649648 w 5545537"/>
              <a:gd name="connsiteY56" fmla="*/ 1048672 h 6876000"/>
              <a:gd name="connsiteX57" fmla="*/ 2649648 w 5545537"/>
              <a:gd name="connsiteY57" fmla="*/ 1043268 h 6876000"/>
              <a:gd name="connsiteX58" fmla="*/ 2689899 w 5545537"/>
              <a:gd name="connsiteY58" fmla="*/ 1039210 h 6876000"/>
              <a:gd name="connsiteX59" fmla="*/ 2689899 w 5545537"/>
              <a:gd name="connsiteY59" fmla="*/ 1038672 h 6876000"/>
              <a:gd name="connsiteX60" fmla="*/ 2635893 w 5545537"/>
              <a:gd name="connsiteY60" fmla="*/ 1044116 h 6876000"/>
              <a:gd name="connsiteX61" fmla="*/ 2113835 w 5545537"/>
              <a:gd name="connsiteY61" fmla="*/ 522058 h 6876000"/>
              <a:gd name="connsiteX62" fmla="*/ 2635893 w 5545537"/>
              <a:gd name="connsiteY62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6307 w 5545537"/>
              <a:gd name="connsiteY34" fmla="*/ 4347509 h 6876000"/>
              <a:gd name="connsiteX35" fmla="*/ 1069719 w 5545537"/>
              <a:gd name="connsiteY35" fmla="*/ 4620012 h 6876000"/>
              <a:gd name="connsiteX36" fmla="*/ 1095113 w 5545537"/>
              <a:gd name="connsiteY36" fmla="*/ 4538207 h 6876000"/>
              <a:gd name="connsiteX37" fmla="*/ 1576145 w 5545537"/>
              <a:gd name="connsiteY37" fmla="*/ 4219357 h 6876000"/>
              <a:gd name="connsiteX38" fmla="*/ 1609779 w 5545537"/>
              <a:gd name="connsiteY38" fmla="*/ 4222748 h 6876000"/>
              <a:gd name="connsiteX39" fmla="*/ 1609779 w 5545537"/>
              <a:gd name="connsiteY39" fmla="*/ 4205666 h 6876000"/>
              <a:gd name="connsiteX40" fmla="*/ 1577115 w 5545537"/>
              <a:gd name="connsiteY40" fmla="*/ 4208959 h 6876000"/>
              <a:gd name="connsiteX41" fmla="*/ 1055057 w 5545537"/>
              <a:gd name="connsiteY41" fmla="*/ 3686901 h 6876000"/>
              <a:gd name="connsiteX42" fmla="*/ 1577115 w 5545537"/>
              <a:gd name="connsiteY42" fmla="*/ 3164843 h 6876000"/>
              <a:gd name="connsiteX43" fmla="*/ 2088567 w 5545537"/>
              <a:gd name="connsiteY43" fmla="*/ 3581688 h 6876000"/>
              <a:gd name="connsiteX44" fmla="*/ 2098635 w 5545537"/>
              <a:gd name="connsiteY44" fmla="*/ 3681565 h 6876000"/>
              <a:gd name="connsiteX45" fmla="*/ 2113837 w 5545537"/>
              <a:gd name="connsiteY45" fmla="*/ 3681565 h 6876000"/>
              <a:gd name="connsiteX46" fmla="*/ 2113837 w 5545537"/>
              <a:gd name="connsiteY46" fmla="*/ 2637449 h 6876000"/>
              <a:gd name="connsiteX47" fmla="*/ 2114775 w 5545537"/>
              <a:gd name="connsiteY47" fmla="*/ 2637449 h 6876000"/>
              <a:gd name="connsiteX48" fmla="*/ 2113835 w 5545537"/>
              <a:gd name="connsiteY48" fmla="*/ 2628122 h 6876000"/>
              <a:gd name="connsiteX49" fmla="*/ 2635893 w 5545537"/>
              <a:gd name="connsiteY49" fmla="*/ 2106064 h 6876000"/>
              <a:gd name="connsiteX50" fmla="*/ 2649648 w 5545537"/>
              <a:gd name="connsiteY50" fmla="*/ 2107451 h 6876000"/>
              <a:gd name="connsiteX51" fmla="*/ 2649648 w 5545537"/>
              <a:gd name="connsiteY51" fmla="*/ 2090015 h 6876000"/>
              <a:gd name="connsiteX52" fmla="*/ 2635894 w 5545537"/>
              <a:gd name="connsiteY52" fmla="*/ 2091401 h 6876000"/>
              <a:gd name="connsiteX53" fmla="*/ 2113836 w 5545537"/>
              <a:gd name="connsiteY53" fmla="*/ 1569343 h 6876000"/>
              <a:gd name="connsiteX54" fmla="*/ 2635894 w 5545537"/>
              <a:gd name="connsiteY54" fmla="*/ 1047285 h 6876000"/>
              <a:gd name="connsiteX55" fmla="*/ 2649648 w 5545537"/>
              <a:gd name="connsiteY55" fmla="*/ 1048672 h 6876000"/>
              <a:gd name="connsiteX56" fmla="*/ 2649648 w 5545537"/>
              <a:gd name="connsiteY56" fmla="*/ 1043268 h 6876000"/>
              <a:gd name="connsiteX57" fmla="*/ 2689899 w 5545537"/>
              <a:gd name="connsiteY57" fmla="*/ 1039210 h 6876000"/>
              <a:gd name="connsiteX58" fmla="*/ 2689899 w 5545537"/>
              <a:gd name="connsiteY58" fmla="*/ 1038672 h 6876000"/>
              <a:gd name="connsiteX59" fmla="*/ 2635893 w 5545537"/>
              <a:gd name="connsiteY59" fmla="*/ 1044116 h 6876000"/>
              <a:gd name="connsiteX60" fmla="*/ 2113835 w 5545537"/>
              <a:gd name="connsiteY60" fmla="*/ 522058 h 6876000"/>
              <a:gd name="connsiteX61" fmla="*/ 2635893 w 5545537"/>
              <a:gd name="connsiteY61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9719 w 5545537"/>
              <a:gd name="connsiteY34" fmla="*/ 4620012 h 6876000"/>
              <a:gd name="connsiteX35" fmla="*/ 1095113 w 5545537"/>
              <a:gd name="connsiteY35" fmla="*/ 4538207 h 6876000"/>
              <a:gd name="connsiteX36" fmla="*/ 1576145 w 5545537"/>
              <a:gd name="connsiteY36" fmla="*/ 4219357 h 6876000"/>
              <a:gd name="connsiteX37" fmla="*/ 1609779 w 5545537"/>
              <a:gd name="connsiteY37" fmla="*/ 4222748 h 6876000"/>
              <a:gd name="connsiteX38" fmla="*/ 1609779 w 5545537"/>
              <a:gd name="connsiteY38" fmla="*/ 4205666 h 6876000"/>
              <a:gd name="connsiteX39" fmla="*/ 1577115 w 5545537"/>
              <a:gd name="connsiteY39" fmla="*/ 4208959 h 6876000"/>
              <a:gd name="connsiteX40" fmla="*/ 1055057 w 5545537"/>
              <a:gd name="connsiteY40" fmla="*/ 3686901 h 6876000"/>
              <a:gd name="connsiteX41" fmla="*/ 1577115 w 5545537"/>
              <a:gd name="connsiteY41" fmla="*/ 3164843 h 6876000"/>
              <a:gd name="connsiteX42" fmla="*/ 2088567 w 5545537"/>
              <a:gd name="connsiteY42" fmla="*/ 3581688 h 6876000"/>
              <a:gd name="connsiteX43" fmla="*/ 2098635 w 5545537"/>
              <a:gd name="connsiteY43" fmla="*/ 3681565 h 6876000"/>
              <a:gd name="connsiteX44" fmla="*/ 2113837 w 5545537"/>
              <a:gd name="connsiteY44" fmla="*/ 3681565 h 6876000"/>
              <a:gd name="connsiteX45" fmla="*/ 2113837 w 5545537"/>
              <a:gd name="connsiteY45" fmla="*/ 2637449 h 6876000"/>
              <a:gd name="connsiteX46" fmla="*/ 2114775 w 5545537"/>
              <a:gd name="connsiteY46" fmla="*/ 2637449 h 6876000"/>
              <a:gd name="connsiteX47" fmla="*/ 2113835 w 5545537"/>
              <a:gd name="connsiteY47" fmla="*/ 2628122 h 6876000"/>
              <a:gd name="connsiteX48" fmla="*/ 2635893 w 5545537"/>
              <a:gd name="connsiteY48" fmla="*/ 2106064 h 6876000"/>
              <a:gd name="connsiteX49" fmla="*/ 2649648 w 5545537"/>
              <a:gd name="connsiteY49" fmla="*/ 2107451 h 6876000"/>
              <a:gd name="connsiteX50" fmla="*/ 2649648 w 5545537"/>
              <a:gd name="connsiteY50" fmla="*/ 2090015 h 6876000"/>
              <a:gd name="connsiteX51" fmla="*/ 2635894 w 5545537"/>
              <a:gd name="connsiteY51" fmla="*/ 2091401 h 6876000"/>
              <a:gd name="connsiteX52" fmla="*/ 2113836 w 5545537"/>
              <a:gd name="connsiteY52" fmla="*/ 1569343 h 6876000"/>
              <a:gd name="connsiteX53" fmla="*/ 2635894 w 5545537"/>
              <a:gd name="connsiteY53" fmla="*/ 1047285 h 6876000"/>
              <a:gd name="connsiteX54" fmla="*/ 2649648 w 5545537"/>
              <a:gd name="connsiteY54" fmla="*/ 1048672 h 6876000"/>
              <a:gd name="connsiteX55" fmla="*/ 2649648 w 5545537"/>
              <a:gd name="connsiteY55" fmla="*/ 1043268 h 6876000"/>
              <a:gd name="connsiteX56" fmla="*/ 2689899 w 5545537"/>
              <a:gd name="connsiteY56" fmla="*/ 1039210 h 6876000"/>
              <a:gd name="connsiteX57" fmla="*/ 2689899 w 5545537"/>
              <a:gd name="connsiteY57" fmla="*/ 1038672 h 6876000"/>
              <a:gd name="connsiteX58" fmla="*/ 2635893 w 5545537"/>
              <a:gd name="connsiteY58" fmla="*/ 1044116 h 6876000"/>
              <a:gd name="connsiteX59" fmla="*/ 2113835 w 5545537"/>
              <a:gd name="connsiteY59" fmla="*/ 522058 h 6876000"/>
              <a:gd name="connsiteX60" fmla="*/ 2635893 w 5545537"/>
              <a:gd name="connsiteY60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426816 w 5545537"/>
              <a:gd name="connsiteY23" fmla="*/ 5735384 h 6876000"/>
              <a:gd name="connsiteX24" fmla="*/ 9971 w 5545537"/>
              <a:gd name="connsiteY24" fmla="*/ 5223932 h 6876000"/>
              <a:gd name="connsiteX25" fmla="*/ 426816 w 5545537"/>
              <a:gd name="connsiteY25" fmla="*/ 4712481 h 6876000"/>
              <a:gd name="connsiteX26" fmla="*/ 512040 w 5545537"/>
              <a:gd name="connsiteY26" fmla="*/ 4703889 h 6876000"/>
              <a:gd name="connsiteX27" fmla="*/ 512040 w 5545537"/>
              <a:gd name="connsiteY27" fmla="*/ 4703511 h 6876000"/>
              <a:gd name="connsiteX28" fmla="*/ 423086 w 5545537"/>
              <a:gd name="connsiteY28" fmla="*/ 4694544 h 6876000"/>
              <a:gd name="connsiteX29" fmla="*/ 0 w 5545537"/>
              <a:gd name="connsiteY29" fmla="*/ 4175435 h 6876000"/>
              <a:gd name="connsiteX30" fmla="*/ 529874 w 5545537"/>
              <a:gd name="connsiteY30" fmla="*/ 3645561 h 6876000"/>
              <a:gd name="connsiteX31" fmla="*/ 1048983 w 5545537"/>
              <a:gd name="connsiteY31" fmla="*/ 4068647 h 6876000"/>
              <a:gd name="connsiteX32" fmla="*/ 1057146 w 5545537"/>
              <a:gd name="connsiteY32" fmla="*/ 4149617 h 6876000"/>
              <a:gd name="connsiteX33" fmla="*/ 1069719 w 5545537"/>
              <a:gd name="connsiteY33" fmla="*/ 4620012 h 6876000"/>
              <a:gd name="connsiteX34" fmla="*/ 1095113 w 5545537"/>
              <a:gd name="connsiteY34" fmla="*/ 4538207 h 6876000"/>
              <a:gd name="connsiteX35" fmla="*/ 1576145 w 5545537"/>
              <a:gd name="connsiteY35" fmla="*/ 4219357 h 6876000"/>
              <a:gd name="connsiteX36" fmla="*/ 1609779 w 5545537"/>
              <a:gd name="connsiteY36" fmla="*/ 4222748 h 6876000"/>
              <a:gd name="connsiteX37" fmla="*/ 1609779 w 5545537"/>
              <a:gd name="connsiteY37" fmla="*/ 4205666 h 6876000"/>
              <a:gd name="connsiteX38" fmla="*/ 1577115 w 5545537"/>
              <a:gd name="connsiteY38" fmla="*/ 4208959 h 6876000"/>
              <a:gd name="connsiteX39" fmla="*/ 1055057 w 5545537"/>
              <a:gd name="connsiteY39" fmla="*/ 3686901 h 6876000"/>
              <a:gd name="connsiteX40" fmla="*/ 1577115 w 5545537"/>
              <a:gd name="connsiteY40" fmla="*/ 3164843 h 6876000"/>
              <a:gd name="connsiteX41" fmla="*/ 2088567 w 5545537"/>
              <a:gd name="connsiteY41" fmla="*/ 3581688 h 6876000"/>
              <a:gd name="connsiteX42" fmla="*/ 2098635 w 5545537"/>
              <a:gd name="connsiteY42" fmla="*/ 3681565 h 6876000"/>
              <a:gd name="connsiteX43" fmla="*/ 2113837 w 5545537"/>
              <a:gd name="connsiteY43" fmla="*/ 3681565 h 6876000"/>
              <a:gd name="connsiteX44" fmla="*/ 2113837 w 5545537"/>
              <a:gd name="connsiteY44" fmla="*/ 2637449 h 6876000"/>
              <a:gd name="connsiteX45" fmla="*/ 2114775 w 5545537"/>
              <a:gd name="connsiteY45" fmla="*/ 2637449 h 6876000"/>
              <a:gd name="connsiteX46" fmla="*/ 2113835 w 5545537"/>
              <a:gd name="connsiteY46" fmla="*/ 2628122 h 6876000"/>
              <a:gd name="connsiteX47" fmla="*/ 2635893 w 5545537"/>
              <a:gd name="connsiteY47" fmla="*/ 2106064 h 6876000"/>
              <a:gd name="connsiteX48" fmla="*/ 2649648 w 5545537"/>
              <a:gd name="connsiteY48" fmla="*/ 2107451 h 6876000"/>
              <a:gd name="connsiteX49" fmla="*/ 2649648 w 5545537"/>
              <a:gd name="connsiteY49" fmla="*/ 2090015 h 6876000"/>
              <a:gd name="connsiteX50" fmla="*/ 2635894 w 5545537"/>
              <a:gd name="connsiteY50" fmla="*/ 2091401 h 6876000"/>
              <a:gd name="connsiteX51" fmla="*/ 2113836 w 5545537"/>
              <a:gd name="connsiteY51" fmla="*/ 1569343 h 6876000"/>
              <a:gd name="connsiteX52" fmla="*/ 2635894 w 5545537"/>
              <a:gd name="connsiteY52" fmla="*/ 1047285 h 6876000"/>
              <a:gd name="connsiteX53" fmla="*/ 2649648 w 5545537"/>
              <a:gd name="connsiteY53" fmla="*/ 1048672 h 6876000"/>
              <a:gd name="connsiteX54" fmla="*/ 2649648 w 5545537"/>
              <a:gd name="connsiteY54" fmla="*/ 1043268 h 6876000"/>
              <a:gd name="connsiteX55" fmla="*/ 2689899 w 5545537"/>
              <a:gd name="connsiteY55" fmla="*/ 1039210 h 6876000"/>
              <a:gd name="connsiteX56" fmla="*/ 2689899 w 5545537"/>
              <a:gd name="connsiteY56" fmla="*/ 1038672 h 6876000"/>
              <a:gd name="connsiteX57" fmla="*/ 2635893 w 5545537"/>
              <a:gd name="connsiteY57" fmla="*/ 1044116 h 6876000"/>
              <a:gd name="connsiteX58" fmla="*/ 2113835 w 5545537"/>
              <a:gd name="connsiteY58" fmla="*/ 522058 h 6876000"/>
              <a:gd name="connsiteX59" fmla="*/ 2635893 w 5545537"/>
              <a:gd name="connsiteY5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17891 w 5545537"/>
              <a:gd name="connsiteY14" fmla="*/ 6858537 h 6876000"/>
              <a:gd name="connsiteX15" fmla="*/ 1609779 w 5545537"/>
              <a:gd name="connsiteY15" fmla="*/ 6858537 h 6876000"/>
              <a:gd name="connsiteX16" fmla="*/ 1069719 w 5545537"/>
              <a:gd name="connsiteY16" fmla="*/ 6858537 h 6876000"/>
              <a:gd name="connsiteX17" fmla="*/ 1069719 w 5545537"/>
              <a:gd name="connsiteY17" fmla="*/ 6318334 h 6876000"/>
              <a:gd name="connsiteX18" fmla="*/ 1069720 w 5545537"/>
              <a:gd name="connsiteY18" fmla="*/ 6318321 h 6876000"/>
              <a:gd name="connsiteX19" fmla="*/ 1069719 w 5545537"/>
              <a:gd name="connsiteY19" fmla="*/ 6318310 h 6876000"/>
              <a:gd name="connsiteX20" fmla="*/ 1061010 w 5545537"/>
              <a:gd name="connsiteY20" fmla="*/ 6219603 h 6876000"/>
              <a:gd name="connsiteX21" fmla="*/ 624433 w 5545537"/>
              <a:gd name="connsiteY21" fmla="*/ 5771972 h 6876000"/>
              <a:gd name="connsiteX22" fmla="*/ 426816 w 5545537"/>
              <a:gd name="connsiteY22" fmla="*/ 5735384 h 6876000"/>
              <a:gd name="connsiteX23" fmla="*/ 9971 w 5545537"/>
              <a:gd name="connsiteY23" fmla="*/ 5223932 h 6876000"/>
              <a:gd name="connsiteX24" fmla="*/ 426816 w 5545537"/>
              <a:gd name="connsiteY24" fmla="*/ 4712481 h 6876000"/>
              <a:gd name="connsiteX25" fmla="*/ 512040 w 5545537"/>
              <a:gd name="connsiteY25" fmla="*/ 4703889 h 6876000"/>
              <a:gd name="connsiteX26" fmla="*/ 512040 w 5545537"/>
              <a:gd name="connsiteY26" fmla="*/ 4703511 h 6876000"/>
              <a:gd name="connsiteX27" fmla="*/ 423086 w 5545537"/>
              <a:gd name="connsiteY27" fmla="*/ 4694544 h 6876000"/>
              <a:gd name="connsiteX28" fmla="*/ 0 w 5545537"/>
              <a:gd name="connsiteY28" fmla="*/ 4175435 h 6876000"/>
              <a:gd name="connsiteX29" fmla="*/ 529874 w 5545537"/>
              <a:gd name="connsiteY29" fmla="*/ 3645561 h 6876000"/>
              <a:gd name="connsiteX30" fmla="*/ 1048983 w 5545537"/>
              <a:gd name="connsiteY30" fmla="*/ 4068647 h 6876000"/>
              <a:gd name="connsiteX31" fmla="*/ 1057146 w 5545537"/>
              <a:gd name="connsiteY31" fmla="*/ 4149617 h 6876000"/>
              <a:gd name="connsiteX32" fmla="*/ 1069719 w 5545537"/>
              <a:gd name="connsiteY32" fmla="*/ 4620012 h 6876000"/>
              <a:gd name="connsiteX33" fmla="*/ 1095113 w 5545537"/>
              <a:gd name="connsiteY33" fmla="*/ 4538207 h 6876000"/>
              <a:gd name="connsiteX34" fmla="*/ 1576145 w 5545537"/>
              <a:gd name="connsiteY34" fmla="*/ 4219357 h 6876000"/>
              <a:gd name="connsiteX35" fmla="*/ 1609779 w 5545537"/>
              <a:gd name="connsiteY35" fmla="*/ 4222748 h 6876000"/>
              <a:gd name="connsiteX36" fmla="*/ 1609779 w 5545537"/>
              <a:gd name="connsiteY36" fmla="*/ 4205666 h 6876000"/>
              <a:gd name="connsiteX37" fmla="*/ 1577115 w 5545537"/>
              <a:gd name="connsiteY37" fmla="*/ 4208959 h 6876000"/>
              <a:gd name="connsiteX38" fmla="*/ 1055057 w 5545537"/>
              <a:gd name="connsiteY38" fmla="*/ 3686901 h 6876000"/>
              <a:gd name="connsiteX39" fmla="*/ 1577115 w 5545537"/>
              <a:gd name="connsiteY39" fmla="*/ 3164843 h 6876000"/>
              <a:gd name="connsiteX40" fmla="*/ 2088567 w 5545537"/>
              <a:gd name="connsiteY40" fmla="*/ 3581688 h 6876000"/>
              <a:gd name="connsiteX41" fmla="*/ 2098635 w 5545537"/>
              <a:gd name="connsiteY41" fmla="*/ 3681565 h 6876000"/>
              <a:gd name="connsiteX42" fmla="*/ 2113837 w 5545537"/>
              <a:gd name="connsiteY42" fmla="*/ 3681565 h 6876000"/>
              <a:gd name="connsiteX43" fmla="*/ 2113837 w 5545537"/>
              <a:gd name="connsiteY43" fmla="*/ 2637449 h 6876000"/>
              <a:gd name="connsiteX44" fmla="*/ 2114775 w 5545537"/>
              <a:gd name="connsiteY44" fmla="*/ 2637449 h 6876000"/>
              <a:gd name="connsiteX45" fmla="*/ 2113835 w 5545537"/>
              <a:gd name="connsiteY45" fmla="*/ 2628122 h 6876000"/>
              <a:gd name="connsiteX46" fmla="*/ 2635893 w 5545537"/>
              <a:gd name="connsiteY46" fmla="*/ 2106064 h 6876000"/>
              <a:gd name="connsiteX47" fmla="*/ 2649648 w 5545537"/>
              <a:gd name="connsiteY47" fmla="*/ 2107451 h 6876000"/>
              <a:gd name="connsiteX48" fmla="*/ 2649648 w 5545537"/>
              <a:gd name="connsiteY48" fmla="*/ 2090015 h 6876000"/>
              <a:gd name="connsiteX49" fmla="*/ 2635894 w 5545537"/>
              <a:gd name="connsiteY49" fmla="*/ 2091401 h 6876000"/>
              <a:gd name="connsiteX50" fmla="*/ 2113836 w 5545537"/>
              <a:gd name="connsiteY50" fmla="*/ 1569343 h 6876000"/>
              <a:gd name="connsiteX51" fmla="*/ 2635894 w 5545537"/>
              <a:gd name="connsiteY51" fmla="*/ 1047285 h 6876000"/>
              <a:gd name="connsiteX52" fmla="*/ 2649648 w 5545537"/>
              <a:gd name="connsiteY52" fmla="*/ 1048672 h 6876000"/>
              <a:gd name="connsiteX53" fmla="*/ 2649648 w 5545537"/>
              <a:gd name="connsiteY53" fmla="*/ 1043268 h 6876000"/>
              <a:gd name="connsiteX54" fmla="*/ 2689899 w 5545537"/>
              <a:gd name="connsiteY54" fmla="*/ 1039210 h 6876000"/>
              <a:gd name="connsiteX55" fmla="*/ 2689899 w 5545537"/>
              <a:gd name="connsiteY55" fmla="*/ 1038672 h 6876000"/>
              <a:gd name="connsiteX56" fmla="*/ 2635893 w 5545537"/>
              <a:gd name="connsiteY56" fmla="*/ 1044116 h 6876000"/>
              <a:gd name="connsiteX57" fmla="*/ 2113835 w 5545537"/>
              <a:gd name="connsiteY57" fmla="*/ 522058 h 6876000"/>
              <a:gd name="connsiteX58" fmla="*/ 2635893 w 5545537"/>
              <a:gd name="connsiteY5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609779 w 5545537"/>
              <a:gd name="connsiteY14" fmla="*/ 6858537 h 6876000"/>
              <a:gd name="connsiteX15" fmla="*/ 1069719 w 5545537"/>
              <a:gd name="connsiteY15" fmla="*/ 6858537 h 6876000"/>
              <a:gd name="connsiteX16" fmla="*/ 1069719 w 5545537"/>
              <a:gd name="connsiteY16" fmla="*/ 6318334 h 6876000"/>
              <a:gd name="connsiteX17" fmla="*/ 1069720 w 5545537"/>
              <a:gd name="connsiteY17" fmla="*/ 6318321 h 6876000"/>
              <a:gd name="connsiteX18" fmla="*/ 1069719 w 5545537"/>
              <a:gd name="connsiteY18" fmla="*/ 6318310 h 6876000"/>
              <a:gd name="connsiteX19" fmla="*/ 1061010 w 5545537"/>
              <a:gd name="connsiteY19" fmla="*/ 6219603 h 6876000"/>
              <a:gd name="connsiteX20" fmla="*/ 624433 w 5545537"/>
              <a:gd name="connsiteY20" fmla="*/ 5771972 h 6876000"/>
              <a:gd name="connsiteX21" fmla="*/ 426816 w 5545537"/>
              <a:gd name="connsiteY21" fmla="*/ 5735384 h 6876000"/>
              <a:gd name="connsiteX22" fmla="*/ 9971 w 5545537"/>
              <a:gd name="connsiteY22" fmla="*/ 5223932 h 6876000"/>
              <a:gd name="connsiteX23" fmla="*/ 426816 w 5545537"/>
              <a:gd name="connsiteY23" fmla="*/ 4712481 h 6876000"/>
              <a:gd name="connsiteX24" fmla="*/ 512040 w 5545537"/>
              <a:gd name="connsiteY24" fmla="*/ 4703889 h 6876000"/>
              <a:gd name="connsiteX25" fmla="*/ 512040 w 5545537"/>
              <a:gd name="connsiteY25" fmla="*/ 4703511 h 6876000"/>
              <a:gd name="connsiteX26" fmla="*/ 423086 w 5545537"/>
              <a:gd name="connsiteY26" fmla="*/ 4694544 h 6876000"/>
              <a:gd name="connsiteX27" fmla="*/ 0 w 5545537"/>
              <a:gd name="connsiteY27" fmla="*/ 4175435 h 6876000"/>
              <a:gd name="connsiteX28" fmla="*/ 529874 w 5545537"/>
              <a:gd name="connsiteY28" fmla="*/ 3645561 h 6876000"/>
              <a:gd name="connsiteX29" fmla="*/ 1048983 w 5545537"/>
              <a:gd name="connsiteY29" fmla="*/ 4068647 h 6876000"/>
              <a:gd name="connsiteX30" fmla="*/ 1057146 w 5545537"/>
              <a:gd name="connsiteY30" fmla="*/ 4149617 h 6876000"/>
              <a:gd name="connsiteX31" fmla="*/ 1069719 w 5545537"/>
              <a:gd name="connsiteY31" fmla="*/ 4620012 h 6876000"/>
              <a:gd name="connsiteX32" fmla="*/ 1095113 w 5545537"/>
              <a:gd name="connsiteY32" fmla="*/ 4538207 h 6876000"/>
              <a:gd name="connsiteX33" fmla="*/ 1576145 w 5545537"/>
              <a:gd name="connsiteY33" fmla="*/ 4219357 h 6876000"/>
              <a:gd name="connsiteX34" fmla="*/ 1609779 w 5545537"/>
              <a:gd name="connsiteY34" fmla="*/ 4222748 h 6876000"/>
              <a:gd name="connsiteX35" fmla="*/ 1609779 w 5545537"/>
              <a:gd name="connsiteY35" fmla="*/ 4205666 h 6876000"/>
              <a:gd name="connsiteX36" fmla="*/ 1577115 w 5545537"/>
              <a:gd name="connsiteY36" fmla="*/ 4208959 h 6876000"/>
              <a:gd name="connsiteX37" fmla="*/ 1055057 w 5545537"/>
              <a:gd name="connsiteY37" fmla="*/ 3686901 h 6876000"/>
              <a:gd name="connsiteX38" fmla="*/ 1577115 w 5545537"/>
              <a:gd name="connsiteY38" fmla="*/ 3164843 h 6876000"/>
              <a:gd name="connsiteX39" fmla="*/ 2088567 w 5545537"/>
              <a:gd name="connsiteY39" fmla="*/ 3581688 h 6876000"/>
              <a:gd name="connsiteX40" fmla="*/ 2098635 w 5545537"/>
              <a:gd name="connsiteY40" fmla="*/ 3681565 h 6876000"/>
              <a:gd name="connsiteX41" fmla="*/ 2113837 w 5545537"/>
              <a:gd name="connsiteY41" fmla="*/ 3681565 h 6876000"/>
              <a:gd name="connsiteX42" fmla="*/ 2113837 w 5545537"/>
              <a:gd name="connsiteY42" fmla="*/ 2637449 h 6876000"/>
              <a:gd name="connsiteX43" fmla="*/ 2114775 w 5545537"/>
              <a:gd name="connsiteY43" fmla="*/ 2637449 h 6876000"/>
              <a:gd name="connsiteX44" fmla="*/ 2113835 w 5545537"/>
              <a:gd name="connsiteY44" fmla="*/ 2628122 h 6876000"/>
              <a:gd name="connsiteX45" fmla="*/ 2635893 w 5545537"/>
              <a:gd name="connsiteY45" fmla="*/ 2106064 h 6876000"/>
              <a:gd name="connsiteX46" fmla="*/ 2649648 w 5545537"/>
              <a:gd name="connsiteY46" fmla="*/ 2107451 h 6876000"/>
              <a:gd name="connsiteX47" fmla="*/ 2649648 w 5545537"/>
              <a:gd name="connsiteY47" fmla="*/ 2090015 h 6876000"/>
              <a:gd name="connsiteX48" fmla="*/ 2635894 w 5545537"/>
              <a:gd name="connsiteY48" fmla="*/ 2091401 h 6876000"/>
              <a:gd name="connsiteX49" fmla="*/ 2113836 w 5545537"/>
              <a:gd name="connsiteY49" fmla="*/ 1569343 h 6876000"/>
              <a:gd name="connsiteX50" fmla="*/ 2635894 w 5545537"/>
              <a:gd name="connsiteY50" fmla="*/ 1047285 h 6876000"/>
              <a:gd name="connsiteX51" fmla="*/ 2649648 w 5545537"/>
              <a:gd name="connsiteY51" fmla="*/ 1048672 h 6876000"/>
              <a:gd name="connsiteX52" fmla="*/ 2649648 w 5545537"/>
              <a:gd name="connsiteY52" fmla="*/ 1043268 h 6876000"/>
              <a:gd name="connsiteX53" fmla="*/ 2689899 w 5545537"/>
              <a:gd name="connsiteY53" fmla="*/ 1039210 h 6876000"/>
              <a:gd name="connsiteX54" fmla="*/ 2689899 w 5545537"/>
              <a:gd name="connsiteY54" fmla="*/ 1038672 h 6876000"/>
              <a:gd name="connsiteX55" fmla="*/ 2635893 w 5545537"/>
              <a:gd name="connsiteY55" fmla="*/ 1044116 h 6876000"/>
              <a:gd name="connsiteX56" fmla="*/ 2113835 w 5545537"/>
              <a:gd name="connsiteY56" fmla="*/ 522058 h 6876000"/>
              <a:gd name="connsiteX57" fmla="*/ 2635893 w 5545537"/>
              <a:gd name="connsiteY5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9719 w 5545537"/>
              <a:gd name="connsiteY14" fmla="*/ 6858537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922831"/>
              <a:gd name="connsiteX1" fmla="*/ 2099173 w 5545537"/>
              <a:gd name="connsiteY1" fmla="*/ 2628122 h 6922831"/>
              <a:gd name="connsiteX2" fmla="*/ 1577115 w 5545537"/>
              <a:gd name="connsiteY2" fmla="*/ 3150180 h 6922831"/>
              <a:gd name="connsiteX3" fmla="*/ 1055057 w 5545537"/>
              <a:gd name="connsiteY3" fmla="*/ 2628122 h 6922831"/>
              <a:gd name="connsiteX4" fmla="*/ 1577115 w 5545537"/>
              <a:gd name="connsiteY4" fmla="*/ 2106064 h 6922831"/>
              <a:gd name="connsiteX5" fmla="*/ 2635893 w 5545537"/>
              <a:gd name="connsiteY5" fmla="*/ 0 h 6922831"/>
              <a:gd name="connsiteX6" fmla="*/ 2649648 w 5545537"/>
              <a:gd name="connsiteY6" fmla="*/ 1387 h 6922831"/>
              <a:gd name="connsiteX7" fmla="*/ 2649648 w 5545537"/>
              <a:gd name="connsiteY7" fmla="*/ 537 h 6922831"/>
              <a:gd name="connsiteX8" fmla="*/ 2689899 w 5545537"/>
              <a:gd name="connsiteY8" fmla="*/ 537 h 6922831"/>
              <a:gd name="connsiteX9" fmla="*/ 2689899 w 5545537"/>
              <a:gd name="connsiteY9" fmla="*/ 0 h 6922831"/>
              <a:gd name="connsiteX10" fmla="*/ 3846766 w 5545537"/>
              <a:gd name="connsiteY10" fmla="*/ 0 h 6922831"/>
              <a:gd name="connsiteX11" fmla="*/ 3846766 w 5545537"/>
              <a:gd name="connsiteY11" fmla="*/ 537 h 6922831"/>
              <a:gd name="connsiteX12" fmla="*/ 5545537 w 5545537"/>
              <a:gd name="connsiteY12" fmla="*/ 537 h 6922831"/>
              <a:gd name="connsiteX13" fmla="*/ 5545537 w 5545537"/>
              <a:gd name="connsiteY13" fmla="*/ 6876000 h 6922831"/>
              <a:gd name="connsiteX14" fmla="*/ 1067337 w 5545537"/>
              <a:gd name="connsiteY14" fmla="*/ 6922831 h 6922831"/>
              <a:gd name="connsiteX15" fmla="*/ 1069719 w 5545537"/>
              <a:gd name="connsiteY15" fmla="*/ 6318334 h 6922831"/>
              <a:gd name="connsiteX16" fmla="*/ 1069720 w 5545537"/>
              <a:gd name="connsiteY16" fmla="*/ 6318321 h 6922831"/>
              <a:gd name="connsiteX17" fmla="*/ 1069719 w 5545537"/>
              <a:gd name="connsiteY17" fmla="*/ 6318310 h 6922831"/>
              <a:gd name="connsiteX18" fmla="*/ 1061010 w 5545537"/>
              <a:gd name="connsiteY18" fmla="*/ 6219603 h 6922831"/>
              <a:gd name="connsiteX19" fmla="*/ 624433 w 5545537"/>
              <a:gd name="connsiteY19" fmla="*/ 5771972 h 6922831"/>
              <a:gd name="connsiteX20" fmla="*/ 426816 w 5545537"/>
              <a:gd name="connsiteY20" fmla="*/ 5735384 h 6922831"/>
              <a:gd name="connsiteX21" fmla="*/ 9971 w 5545537"/>
              <a:gd name="connsiteY21" fmla="*/ 5223932 h 6922831"/>
              <a:gd name="connsiteX22" fmla="*/ 426816 w 5545537"/>
              <a:gd name="connsiteY22" fmla="*/ 4712481 h 6922831"/>
              <a:gd name="connsiteX23" fmla="*/ 512040 w 5545537"/>
              <a:gd name="connsiteY23" fmla="*/ 4703889 h 6922831"/>
              <a:gd name="connsiteX24" fmla="*/ 512040 w 5545537"/>
              <a:gd name="connsiteY24" fmla="*/ 4703511 h 6922831"/>
              <a:gd name="connsiteX25" fmla="*/ 423086 w 5545537"/>
              <a:gd name="connsiteY25" fmla="*/ 4694544 h 6922831"/>
              <a:gd name="connsiteX26" fmla="*/ 0 w 5545537"/>
              <a:gd name="connsiteY26" fmla="*/ 4175435 h 6922831"/>
              <a:gd name="connsiteX27" fmla="*/ 529874 w 5545537"/>
              <a:gd name="connsiteY27" fmla="*/ 3645561 h 6922831"/>
              <a:gd name="connsiteX28" fmla="*/ 1048983 w 5545537"/>
              <a:gd name="connsiteY28" fmla="*/ 4068647 h 6922831"/>
              <a:gd name="connsiteX29" fmla="*/ 1057146 w 5545537"/>
              <a:gd name="connsiteY29" fmla="*/ 4149617 h 6922831"/>
              <a:gd name="connsiteX30" fmla="*/ 1069719 w 5545537"/>
              <a:gd name="connsiteY30" fmla="*/ 4620012 h 6922831"/>
              <a:gd name="connsiteX31" fmla="*/ 1095113 w 5545537"/>
              <a:gd name="connsiteY31" fmla="*/ 4538207 h 6922831"/>
              <a:gd name="connsiteX32" fmla="*/ 1576145 w 5545537"/>
              <a:gd name="connsiteY32" fmla="*/ 4219357 h 6922831"/>
              <a:gd name="connsiteX33" fmla="*/ 1609779 w 5545537"/>
              <a:gd name="connsiteY33" fmla="*/ 4222748 h 6922831"/>
              <a:gd name="connsiteX34" fmla="*/ 1609779 w 5545537"/>
              <a:gd name="connsiteY34" fmla="*/ 4205666 h 6922831"/>
              <a:gd name="connsiteX35" fmla="*/ 1577115 w 5545537"/>
              <a:gd name="connsiteY35" fmla="*/ 4208959 h 6922831"/>
              <a:gd name="connsiteX36" fmla="*/ 1055057 w 5545537"/>
              <a:gd name="connsiteY36" fmla="*/ 3686901 h 6922831"/>
              <a:gd name="connsiteX37" fmla="*/ 1577115 w 5545537"/>
              <a:gd name="connsiteY37" fmla="*/ 3164843 h 6922831"/>
              <a:gd name="connsiteX38" fmla="*/ 2088567 w 5545537"/>
              <a:gd name="connsiteY38" fmla="*/ 3581688 h 6922831"/>
              <a:gd name="connsiteX39" fmla="*/ 2098635 w 5545537"/>
              <a:gd name="connsiteY39" fmla="*/ 3681565 h 6922831"/>
              <a:gd name="connsiteX40" fmla="*/ 2113837 w 5545537"/>
              <a:gd name="connsiteY40" fmla="*/ 3681565 h 6922831"/>
              <a:gd name="connsiteX41" fmla="*/ 2113837 w 5545537"/>
              <a:gd name="connsiteY41" fmla="*/ 2637449 h 6922831"/>
              <a:gd name="connsiteX42" fmla="*/ 2114775 w 5545537"/>
              <a:gd name="connsiteY42" fmla="*/ 2637449 h 6922831"/>
              <a:gd name="connsiteX43" fmla="*/ 2113835 w 5545537"/>
              <a:gd name="connsiteY43" fmla="*/ 2628122 h 6922831"/>
              <a:gd name="connsiteX44" fmla="*/ 2635893 w 5545537"/>
              <a:gd name="connsiteY44" fmla="*/ 2106064 h 6922831"/>
              <a:gd name="connsiteX45" fmla="*/ 2649648 w 5545537"/>
              <a:gd name="connsiteY45" fmla="*/ 2107451 h 6922831"/>
              <a:gd name="connsiteX46" fmla="*/ 2649648 w 5545537"/>
              <a:gd name="connsiteY46" fmla="*/ 2090015 h 6922831"/>
              <a:gd name="connsiteX47" fmla="*/ 2635894 w 5545537"/>
              <a:gd name="connsiteY47" fmla="*/ 2091401 h 6922831"/>
              <a:gd name="connsiteX48" fmla="*/ 2113836 w 5545537"/>
              <a:gd name="connsiteY48" fmla="*/ 1569343 h 6922831"/>
              <a:gd name="connsiteX49" fmla="*/ 2635894 w 5545537"/>
              <a:gd name="connsiteY49" fmla="*/ 1047285 h 6922831"/>
              <a:gd name="connsiteX50" fmla="*/ 2649648 w 5545537"/>
              <a:gd name="connsiteY50" fmla="*/ 1048672 h 6922831"/>
              <a:gd name="connsiteX51" fmla="*/ 2649648 w 5545537"/>
              <a:gd name="connsiteY51" fmla="*/ 1043268 h 6922831"/>
              <a:gd name="connsiteX52" fmla="*/ 2689899 w 5545537"/>
              <a:gd name="connsiteY52" fmla="*/ 1039210 h 6922831"/>
              <a:gd name="connsiteX53" fmla="*/ 2689899 w 5545537"/>
              <a:gd name="connsiteY53" fmla="*/ 1038672 h 6922831"/>
              <a:gd name="connsiteX54" fmla="*/ 2635893 w 5545537"/>
              <a:gd name="connsiteY54" fmla="*/ 1044116 h 6922831"/>
              <a:gd name="connsiteX55" fmla="*/ 2113835 w 5545537"/>
              <a:gd name="connsiteY55" fmla="*/ 522058 h 6922831"/>
              <a:gd name="connsiteX56" fmla="*/ 2635893 w 5545537"/>
              <a:gd name="connsiteY56" fmla="*/ 0 h 6922831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03"/>
              <a:gd name="connsiteX1" fmla="*/ 2099173 w 5545537"/>
              <a:gd name="connsiteY1" fmla="*/ 2628122 h 6876003"/>
              <a:gd name="connsiteX2" fmla="*/ 1577115 w 5545537"/>
              <a:gd name="connsiteY2" fmla="*/ 3150180 h 6876003"/>
              <a:gd name="connsiteX3" fmla="*/ 1055057 w 5545537"/>
              <a:gd name="connsiteY3" fmla="*/ 2628122 h 6876003"/>
              <a:gd name="connsiteX4" fmla="*/ 1577115 w 5545537"/>
              <a:gd name="connsiteY4" fmla="*/ 2106064 h 6876003"/>
              <a:gd name="connsiteX5" fmla="*/ 2635893 w 5545537"/>
              <a:gd name="connsiteY5" fmla="*/ 0 h 6876003"/>
              <a:gd name="connsiteX6" fmla="*/ 2649648 w 5545537"/>
              <a:gd name="connsiteY6" fmla="*/ 1387 h 6876003"/>
              <a:gd name="connsiteX7" fmla="*/ 2649648 w 5545537"/>
              <a:gd name="connsiteY7" fmla="*/ 537 h 6876003"/>
              <a:gd name="connsiteX8" fmla="*/ 2689899 w 5545537"/>
              <a:gd name="connsiteY8" fmla="*/ 537 h 6876003"/>
              <a:gd name="connsiteX9" fmla="*/ 2689899 w 5545537"/>
              <a:gd name="connsiteY9" fmla="*/ 0 h 6876003"/>
              <a:gd name="connsiteX10" fmla="*/ 3846766 w 5545537"/>
              <a:gd name="connsiteY10" fmla="*/ 0 h 6876003"/>
              <a:gd name="connsiteX11" fmla="*/ 3846766 w 5545537"/>
              <a:gd name="connsiteY11" fmla="*/ 537 h 6876003"/>
              <a:gd name="connsiteX12" fmla="*/ 5545537 w 5545537"/>
              <a:gd name="connsiteY12" fmla="*/ 537 h 6876003"/>
              <a:gd name="connsiteX13" fmla="*/ 5545537 w 5545537"/>
              <a:gd name="connsiteY13" fmla="*/ 6876000 h 6876003"/>
              <a:gd name="connsiteX14" fmla="*/ 1064761 w 5545537"/>
              <a:gd name="connsiteY14" fmla="*/ 6804058 h 6876003"/>
              <a:gd name="connsiteX15" fmla="*/ 1069719 w 5545537"/>
              <a:gd name="connsiteY15" fmla="*/ 6318334 h 6876003"/>
              <a:gd name="connsiteX16" fmla="*/ 1069720 w 5545537"/>
              <a:gd name="connsiteY16" fmla="*/ 6318321 h 6876003"/>
              <a:gd name="connsiteX17" fmla="*/ 1069719 w 5545537"/>
              <a:gd name="connsiteY17" fmla="*/ 6318310 h 6876003"/>
              <a:gd name="connsiteX18" fmla="*/ 1061010 w 5545537"/>
              <a:gd name="connsiteY18" fmla="*/ 6219603 h 6876003"/>
              <a:gd name="connsiteX19" fmla="*/ 624433 w 5545537"/>
              <a:gd name="connsiteY19" fmla="*/ 5771972 h 6876003"/>
              <a:gd name="connsiteX20" fmla="*/ 426816 w 5545537"/>
              <a:gd name="connsiteY20" fmla="*/ 5735384 h 6876003"/>
              <a:gd name="connsiteX21" fmla="*/ 9971 w 5545537"/>
              <a:gd name="connsiteY21" fmla="*/ 5223932 h 6876003"/>
              <a:gd name="connsiteX22" fmla="*/ 426816 w 5545537"/>
              <a:gd name="connsiteY22" fmla="*/ 4712481 h 6876003"/>
              <a:gd name="connsiteX23" fmla="*/ 512040 w 5545537"/>
              <a:gd name="connsiteY23" fmla="*/ 4703889 h 6876003"/>
              <a:gd name="connsiteX24" fmla="*/ 512040 w 5545537"/>
              <a:gd name="connsiteY24" fmla="*/ 4703511 h 6876003"/>
              <a:gd name="connsiteX25" fmla="*/ 423086 w 5545537"/>
              <a:gd name="connsiteY25" fmla="*/ 4694544 h 6876003"/>
              <a:gd name="connsiteX26" fmla="*/ 0 w 5545537"/>
              <a:gd name="connsiteY26" fmla="*/ 4175435 h 6876003"/>
              <a:gd name="connsiteX27" fmla="*/ 529874 w 5545537"/>
              <a:gd name="connsiteY27" fmla="*/ 3645561 h 6876003"/>
              <a:gd name="connsiteX28" fmla="*/ 1048983 w 5545537"/>
              <a:gd name="connsiteY28" fmla="*/ 4068647 h 6876003"/>
              <a:gd name="connsiteX29" fmla="*/ 1057146 w 5545537"/>
              <a:gd name="connsiteY29" fmla="*/ 4149617 h 6876003"/>
              <a:gd name="connsiteX30" fmla="*/ 1069719 w 5545537"/>
              <a:gd name="connsiteY30" fmla="*/ 4620012 h 6876003"/>
              <a:gd name="connsiteX31" fmla="*/ 1095113 w 5545537"/>
              <a:gd name="connsiteY31" fmla="*/ 4538207 h 6876003"/>
              <a:gd name="connsiteX32" fmla="*/ 1576145 w 5545537"/>
              <a:gd name="connsiteY32" fmla="*/ 4219357 h 6876003"/>
              <a:gd name="connsiteX33" fmla="*/ 1609779 w 5545537"/>
              <a:gd name="connsiteY33" fmla="*/ 4222748 h 6876003"/>
              <a:gd name="connsiteX34" fmla="*/ 1609779 w 5545537"/>
              <a:gd name="connsiteY34" fmla="*/ 4205666 h 6876003"/>
              <a:gd name="connsiteX35" fmla="*/ 1577115 w 5545537"/>
              <a:gd name="connsiteY35" fmla="*/ 4208959 h 6876003"/>
              <a:gd name="connsiteX36" fmla="*/ 1055057 w 5545537"/>
              <a:gd name="connsiteY36" fmla="*/ 3686901 h 6876003"/>
              <a:gd name="connsiteX37" fmla="*/ 1577115 w 5545537"/>
              <a:gd name="connsiteY37" fmla="*/ 3164843 h 6876003"/>
              <a:gd name="connsiteX38" fmla="*/ 2088567 w 5545537"/>
              <a:gd name="connsiteY38" fmla="*/ 3581688 h 6876003"/>
              <a:gd name="connsiteX39" fmla="*/ 2098635 w 5545537"/>
              <a:gd name="connsiteY39" fmla="*/ 3681565 h 6876003"/>
              <a:gd name="connsiteX40" fmla="*/ 2113837 w 5545537"/>
              <a:gd name="connsiteY40" fmla="*/ 3681565 h 6876003"/>
              <a:gd name="connsiteX41" fmla="*/ 2113837 w 5545537"/>
              <a:gd name="connsiteY41" fmla="*/ 2637449 h 6876003"/>
              <a:gd name="connsiteX42" fmla="*/ 2114775 w 5545537"/>
              <a:gd name="connsiteY42" fmla="*/ 2637449 h 6876003"/>
              <a:gd name="connsiteX43" fmla="*/ 2113835 w 5545537"/>
              <a:gd name="connsiteY43" fmla="*/ 2628122 h 6876003"/>
              <a:gd name="connsiteX44" fmla="*/ 2635893 w 5545537"/>
              <a:gd name="connsiteY44" fmla="*/ 2106064 h 6876003"/>
              <a:gd name="connsiteX45" fmla="*/ 2649648 w 5545537"/>
              <a:gd name="connsiteY45" fmla="*/ 2107451 h 6876003"/>
              <a:gd name="connsiteX46" fmla="*/ 2649648 w 5545537"/>
              <a:gd name="connsiteY46" fmla="*/ 2090015 h 6876003"/>
              <a:gd name="connsiteX47" fmla="*/ 2635894 w 5545537"/>
              <a:gd name="connsiteY47" fmla="*/ 2091401 h 6876003"/>
              <a:gd name="connsiteX48" fmla="*/ 2113836 w 5545537"/>
              <a:gd name="connsiteY48" fmla="*/ 1569343 h 6876003"/>
              <a:gd name="connsiteX49" fmla="*/ 2635894 w 5545537"/>
              <a:gd name="connsiteY49" fmla="*/ 1047285 h 6876003"/>
              <a:gd name="connsiteX50" fmla="*/ 2649648 w 5545537"/>
              <a:gd name="connsiteY50" fmla="*/ 1048672 h 6876003"/>
              <a:gd name="connsiteX51" fmla="*/ 2649648 w 5545537"/>
              <a:gd name="connsiteY51" fmla="*/ 1043268 h 6876003"/>
              <a:gd name="connsiteX52" fmla="*/ 2689899 w 5545537"/>
              <a:gd name="connsiteY52" fmla="*/ 1039210 h 6876003"/>
              <a:gd name="connsiteX53" fmla="*/ 2689899 w 5545537"/>
              <a:gd name="connsiteY53" fmla="*/ 1038672 h 6876003"/>
              <a:gd name="connsiteX54" fmla="*/ 2635893 w 5545537"/>
              <a:gd name="connsiteY54" fmla="*/ 1044116 h 6876003"/>
              <a:gd name="connsiteX55" fmla="*/ 2113835 w 5545537"/>
              <a:gd name="connsiteY55" fmla="*/ 522058 h 6876003"/>
              <a:gd name="connsiteX56" fmla="*/ 2635893 w 5545537"/>
              <a:gd name="connsiteY56" fmla="*/ 0 h 6876003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4761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72488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942972"/>
              <a:gd name="connsiteX1" fmla="*/ 2099173 w 5545537"/>
              <a:gd name="connsiteY1" fmla="*/ 2628122 h 6942972"/>
              <a:gd name="connsiteX2" fmla="*/ 1577115 w 5545537"/>
              <a:gd name="connsiteY2" fmla="*/ 3150180 h 6942972"/>
              <a:gd name="connsiteX3" fmla="*/ 1055057 w 5545537"/>
              <a:gd name="connsiteY3" fmla="*/ 2628122 h 6942972"/>
              <a:gd name="connsiteX4" fmla="*/ 1577115 w 5545537"/>
              <a:gd name="connsiteY4" fmla="*/ 2106064 h 6942972"/>
              <a:gd name="connsiteX5" fmla="*/ 2635893 w 5545537"/>
              <a:gd name="connsiteY5" fmla="*/ 0 h 6942972"/>
              <a:gd name="connsiteX6" fmla="*/ 2649648 w 5545537"/>
              <a:gd name="connsiteY6" fmla="*/ 1387 h 6942972"/>
              <a:gd name="connsiteX7" fmla="*/ 2649648 w 5545537"/>
              <a:gd name="connsiteY7" fmla="*/ 537 h 6942972"/>
              <a:gd name="connsiteX8" fmla="*/ 2689899 w 5545537"/>
              <a:gd name="connsiteY8" fmla="*/ 537 h 6942972"/>
              <a:gd name="connsiteX9" fmla="*/ 2689899 w 5545537"/>
              <a:gd name="connsiteY9" fmla="*/ 0 h 6942972"/>
              <a:gd name="connsiteX10" fmla="*/ 3846766 w 5545537"/>
              <a:gd name="connsiteY10" fmla="*/ 0 h 6942972"/>
              <a:gd name="connsiteX11" fmla="*/ 3846766 w 5545537"/>
              <a:gd name="connsiteY11" fmla="*/ 537 h 6942972"/>
              <a:gd name="connsiteX12" fmla="*/ 5545537 w 5545537"/>
              <a:gd name="connsiteY12" fmla="*/ 537 h 6942972"/>
              <a:gd name="connsiteX13" fmla="*/ 5540385 w 5545537"/>
              <a:gd name="connsiteY13" fmla="*/ 6942970 h 6942972"/>
              <a:gd name="connsiteX14" fmla="*/ 1067337 w 5545537"/>
              <a:gd name="connsiteY14" fmla="*/ 6863300 h 6942972"/>
              <a:gd name="connsiteX15" fmla="*/ 1069719 w 5545537"/>
              <a:gd name="connsiteY15" fmla="*/ 6318334 h 6942972"/>
              <a:gd name="connsiteX16" fmla="*/ 1069720 w 5545537"/>
              <a:gd name="connsiteY16" fmla="*/ 6318321 h 6942972"/>
              <a:gd name="connsiteX17" fmla="*/ 1069719 w 5545537"/>
              <a:gd name="connsiteY17" fmla="*/ 6318310 h 6942972"/>
              <a:gd name="connsiteX18" fmla="*/ 1061010 w 5545537"/>
              <a:gd name="connsiteY18" fmla="*/ 6219603 h 6942972"/>
              <a:gd name="connsiteX19" fmla="*/ 624433 w 5545537"/>
              <a:gd name="connsiteY19" fmla="*/ 5771972 h 6942972"/>
              <a:gd name="connsiteX20" fmla="*/ 426816 w 5545537"/>
              <a:gd name="connsiteY20" fmla="*/ 5735384 h 6942972"/>
              <a:gd name="connsiteX21" fmla="*/ 9971 w 5545537"/>
              <a:gd name="connsiteY21" fmla="*/ 5223932 h 6942972"/>
              <a:gd name="connsiteX22" fmla="*/ 426816 w 5545537"/>
              <a:gd name="connsiteY22" fmla="*/ 4712481 h 6942972"/>
              <a:gd name="connsiteX23" fmla="*/ 512040 w 5545537"/>
              <a:gd name="connsiteY23" fmla="*/ 4703889 h 6942972"/>
              <a:gd name="connsiteX24" fmla="*/ 512040 w 5545537"/>
              <a:gd name="connsiteY24" fmla="*/ 4703511 h 6942972"/>
              <a:gd name="connsiteX25" fmla="*/ 423086 w 5545537"/>
              <a:gd name="connsiteY25" fmla="*/ 4694544 h 6942972"/>
              <a:gd name="connsiteX26" fmla="*/ 0 w 5545537"/>
              <a:gd name="connsiteY26" fmla="*/ 4175435 h 6942972"/>
              <a:gd name="connsiteX27" fmla="*/ 529874 w 5545537"/>
              <a:gd name="connsiteY27" fmla="*/ 3645561 h 6942972"/>
              <a:gd name="connsiteX28" fmla="*/ 1048983 w 5545537"/>
              <a:gd name="connsiteY28" fmla="*/ 4068647 h 6942972"/>
              <a:gd name="connsiteX29" fmla="*/ 1057146 w 5545537"/>
              <a:gd name="connsiteY29" fmla="*/ 4149617 h 6942972"/>
              <a:gd name="connsiteX30" fmla="*/ 1069719 w 5545537"/>
              <a:gd name="connsiteY30" fmla="*/ 4620012 h 6942972"/>
              <a:gd name="connsiteX31" fmla="*/ 1095113 w 5545537"/>
              <a:gd name="connsiteY31" fmla="*/ 4538207 h 6942972"/>
              <a:gd name="connsiteX32" fmla="*/ 1576145 w 5545537"/>
              <a:gd name="connsiteY32" fmla="*/ 4219357 h 6942972"/>
              <a:gd name="connsiteX33" fmla="*/ 1609779 w 5545537"/>
              <a:gd name="connsiteY33" fmla="*/ 4222748 h 6942972"/>
              <a:gd name="connsiteX34" fmla="*/ 1609779 w 5545537"/>
              <a:gd name="connsiteY34" fmla="*/ 4205666 h 6942972"/>
              <a:gd name="connsiteX35" fmla="*/ 1577115 w 5545537"/>
              <a:gd name="connsiteY35" fmla="*/ 4208959 h 6942972"/>
              <a:gd name="connsiteX36" fmla="*/ 1055057 w 5545537"/>
              <a:gd name="connsiteY36" fmla="*/ 3686901 h 6942972"/>
              <a:gd name="connsiteX37" fmla="*/ 1577115 w 5545537"/>
              <a:gd name="connsiteY37" fmla="*/ 3164843 h 6942972"/>
              <a:gd name="connsiteX38" fmla="*/ 2088567 w 5545537"/>
              <a:gd name="connsiteY38" fmla="*/ 3581688 h 6942972"/>
              <a:gd name="connsiteX39" fmla="*/ 2098635 w 5545537"/>
              <a:gd name="connsiteY39" fmla="*/ 3681565 h 6942972"/>
              <a:gd name="connsiteX40" fmla="*/ 2113837 w 5545537"/>
              <a:gd name="connsiteY40" fmla="*/ 3681565 h 6942972"/>
              <a:gd name="connsiteX41" fmla="*/ 2113837 w 5545537"/>
              <a:gd name="connsiteY41" fmla="*/ 2637449 h 6942972"/>
              <a:gd name="connsiteX42" fmla="*/ 2114775 w 5545537"/>
              <a:gd name="connsiteY42" fmla="*/ 2637449 h 6942972"/>
              <a:gd name="connsiteX43" fmla="*/ 2113835 w 5545537"/>
              <a:gd name="connsiteY43" fmla="*/ 2628122 h 6942972"/>
              <a:gd name="connsiteX44" fmla="*/ 2635893 w 5545537"/>
              <a:gd name="connsiteY44" fmla="*/ 2106064 h 6942972"/>
              <a:gd name="connsiteX45" fmla="*/ 2649648 w 5545537"/>
              <a:gd name="connsiteY45" fmla="*/ 2107451 h 6942972"/>
              <a:gd name="connsiteX46" fmla="*/ 2649648 w 5545537"/>
              <a:gd name="connsiteY46" fmla="*/ 2090015 h 6942972"/>
              <a:gd name="connsiteX47" fmla="*/ 2635894 w 5545537"/>
              <a:gd name="connsiteY47" fmla="*/ 2091401 h 6942972"/>
              <a:gd name="connsiteX48" fmla="*/ 2113836 w 5545537"/>
              <a:gd name="connsiteY48" fmla="*/ 1569343 h 6942972"/>
              <a:gd name="connsiteX49" fmla="*/ 2635894 w 5545537"/>
              <a:gd name="connsiteY49" fmla="*/ 1047285 h 6942972"/>
              <a:gd name="connsiteX50" fmla="*/ 2649648 w 5545537"/>
              <a:gd name="connsiteY50" fmla="*/ 1048672 h 6942972"/>
              <a:gd name="connsiteX51" fmla="*/ 2649648 w 5545537"/>
              <a:gd name="connsiteY51" fmla="*/ 1043268 h 6942972"/>
              <a:gd name="connsiteX52" fmla="*/ 2689899 w 5545537"/>
              <a:gd name="connsiteY52" fmla="*/ 1039210 h 6942972"/>
              <a:gd name="connsiteX53" fmla="*/ 2689899 w 5545537"/>
              <a:gd name="connsiteY53" fmla="*/ 1038672 h 6942972"/>
              <a:gd name="connsiteX54" fmla="*/ 2635893 w 5545537"/>
              <a:gd name="connsiteY54" fmla="*/ 1044116 h 6942972"/>
              <a:gd name="connsiteX55" fmla="*/ 2113835 w 5545537"/>
              <a:gd name="connsiteY55" fmla="*/ 522058 h 6942972"/>
              <a:gd name="connsiteX56" fmla="*/ 2635893 w 5545537"/>
              <a:gd name="connsiteY56" fmla="*/ 0 h 6942972"/>
              <a:gd name="connsiteX0" fmla="*/ 1577115 w 5545537"/>
              <a:gd name="connsiteY0" fmla="*/ 2106064 h 6863435"/>
              <a:gd name="connsiteX1" fmla="*/ 2099173 w 5545537"/>
              <a:gd name="connsiteY1" fmla="*/ 2628122 h 6863435"/>
              <a:gd name="connsiteX2" fmla="*/ 1577115 w 5545537"/>
              <a:gd name="connsiteY2" fmla="*/ 3150180 h 6863435"/>
              <a:gd name="connsiteX3" fmla="*/ 1055057 w 5545537"/>
              <a:gd name="connsiteY3" fmla="*/ 2628122 h 6863435"/>
              <a:gd name="connsiteX4" fmla="*/ 1577115 w 5545537"/>
              <a:gd name="connsiteY4" fmla="*/ 2106064 h 6863435"/>
              <a:gd name="connsiteX5" fmla="*/ 2635893 w 5545537"/>
              <a:gd name="connsiteY5" fmla="*/ 0 h 6863435"/>
              <a:gd name="connsiteX6" fmla="*/ 2649648 w 5545537"/>
              <a:gd name="connsiteY6" fmla="*/ 1387 h 6863435"/>
              <a:gd name="connsiteX7" fmla="*/ 2649648 w 5545537"/>
              <a:gd name="connsiteY7" fmla="*/ 537 h 6863435"/>
              <a:gd name="connsiteX8" fmla="*/ 2689899 w 5545537"/>
              <a:gd name="connsiteY8" fmla="*/ 537 h 6863435"/>
              <a:gd name="connsiteX9" fmla="*/ 2689899 w 5545537"/>
              <a:gd name="connsiteY9" fmla="*/ 0 h 6863435"/>
              <a:gd name="connsiteX10" fmla="*/ 3846766 w 5545537"/>
              <a:gd name="connsiteY10" fmla="*/ 0 h 6863435"/>
              <a:gd name="connsiteX11" fmla="*/ 3846766 w 5545537"/>
              <a:gd name="connsiteY11" fmla="*/ 537 h 6863435"/>
              <a:gd name="connsiteX12" fmla="*/ 5545537 w 5545537"/>
              <a:gd name="connsiteY12" fmla="*/ 537 h 6863435"/>
              <a:gd name="connsiteX13" fmla="*/ 5452809 w 5545537"/>
              <a:gd name="connsiteY13" fmla="*/ 6770393 h 6863435"/>
              <a:gd name="connsiteX14" fmla="*/ 1067337 w 5545537"/>
              <a:gd name="connsiteY14" fmla="*/ 6863300 h 6863435"/>
              <a:gd name="connsiteX15" fmla="*/ 1069719 w 5545537"/>
              <a:gd name="connsiteY15" fmla="*/ 6318334 h 6863435"/>
              <a:gd name="connsiteX16" fmla="*/ 1069720 w 5545537"/>
              <a:gd name="connsiteY16" fmla="*/ 6318321 h 6863435"/>
              <a:gd name="connsiteX17" fmla="*/ 1069719 w 5545537"/>
              <a:gd name="connsiteY17" fmla="*/ 6318310 h 6863435"/>
              <a:gd name="connsiteX18" fmla="*/ 1061010 w 5545537"/>
              <a:gd name="connsiteY18" fmla="*/ 6219603 h 6863435"/>
              <a:gd name="connsiteX19" fmla="*/ 624433 w 5545537"/>
              <a:gd name="connsiteY19" fmla="*/ 5771972 h 6863435"/>
              <a:gd name="connsiteX20" fmla="*/ 426816 w 5545537"/>
              <a:gd name="connsiteY20" fmla="*/ 5735384 h 6863435"/>
              <a:gd name="connsiteX21" fmla="*/ 9971 w 5545537"/>
              <a:gd name="connsiteY21" fmla="*/ 5223932 h 6863435"/>
              <a:gd name="connsiteX22" fmla="*/ 426816 w 5545537"/>
              <a:gd name="connsiteY22" fmla="*/ 4712481 h 6863435"/>
              <a:gd name="connsiteX23" fmla="*/ 512040 w 5545537"/>
              <a:gd name="connsiteY23" fmla="*/ 4703889 h 6863435"/>
              <a:gd name="connsiteX24" fmla="*/ 512040 w 5545537"/>
              <a:gd name="connsiteY24" fmla="*/ 4703511 h 6863435"/>
              <a:gd name="connsiteX25" fmla="*/ 423086 w 5545537"/>
              <a:gd name="connsiteY25" fmla="*/ 4694544 h 6863435"/>
              <a:gd name="connsiteX26" fmla="*/ 0 w 5545537"/>
              <a:gd name="connsiteY26" fmla="*/ 4175435 h 6863435"/>
              <a:gd name="connsiteX27" fmla="*/ 529874 w 5545537"/>
              <a:gd name="connsiteY27" fmla="*/ 3645561 h 6863435"/>
              <a:gd name="connsiteX28" fmla="*/ 1048983 w 5545537"/>
              <a:gd name="connsiteY28" fmla="*/ 4068647 h 6863435"/>
              <a:gd name="connsiteX29" fmla="*/ 1057146 w 5545537"/>
              <a:gd name="connsiteY29" fmla="*/ 4149617 h 6863435"/>
              <a:gd name="connsiteX30" fmla="*/ 1069719 w 5545537"/>
              <a:gd name="connsiteY30" fmla="*/ 4620012 h 6863435"/>
              <a:gd name="connsiteX31" fmla="*/ 1095113 w 5545537"/>
              <a:gd name="connsiteY31" fmla="*/ 4538207 h 6863435"/>
              <a:gd name="connsiteX32" fmla="*/ 1576145 w 5545537"/>
              <a:gd name="connsiteY32" fmla="*/ 4219357 h 6863435"/>
              <a:gd name="connsiteX33" fmla="*/ 1609779 w 5545537"/>
              <a:gd name="connsiteY33" fmla="*/ 4222748 h 6863435"/>
              <a:gd name="connsiteX34" fmla="*/ 1609779 w 5545537"/>
              <a:gd name="connsiteY34" fmla="*/ 4205666 h 6863435"/>
              <a:gd name="connsiteX35" fmla="*/ 1577115 w 5545537"/>
              <a:gd name="connsiteY35" fmla="*/ 4208959 h 6863435"/>
              <a:gd name="connsiteX36" fmla="*/ 1055057 w 5545537"/>
              <a:gd name="connsiteY36" fmla="*/ 3686901 h 6863435"/>
              <a:gd name="connsiteX37" fmla="*/ 1577115 w 5545537"/>
              <a:gd name="connsiteY37" fmla="*/ 3164843 h 6863435"/>
              <a:gd name="connsiteX38" fmla="*/ 2088567 w 5545537"/>
              <a:gd name="connsiteY38" fmla="*/ 3581688 h 6863435"/>
              <a:gd name="connsiteX39" fmla="*/ 2098635 w 5545537"/>
              <a:gd name="connsiteY39" fmla="*/ 3681565 h 6863435"/>
              <a:gd name="connsiteX40" fmla="*/ 2113837 w 5545537"/>
              <a:gd name="connsiteY40" fmla="*/ 3681565 h 6863435"/>
              <a:gd name="connsiteX41" fmla="*/ 2113837 w 5545537"/>
              <a:gd name="connsiteY41" fmla="*/ 2637449 h 6863435"/>
              <a:gd name="connsiteX42" fmla="*/ 2114775 w 5545537"/>
              <a:gd name="connsiteY42" fmla="*/ 2637449 h 6863435"/>
              <a:gd name="connsiteX43" fmla="*/ 2113835 w 5545537"/>
              <a:gd name="connsiteY43" fmla="*/ 2628122 h 6863435"/>
              <a:gd name="connsiteX44" fmla="*/ 2635893 w 5545537"/>
              <a:gd name="connsiteY44" fmla="*/ 2106064 h 6863435"/>
              <a:gd name="connsiteX45" fmla="*/ 2649648 w 5545537"/>
              <a:gd name="connsiteY45" fmla="*/ 2107451 h 6863435"/>
              <a:gd name="connsiteX46" fmla="*/ 2649648 w 5545537"/>
              <a:gd name="connsiteY46" fmla="*/ 2090015 h 6863435"/>
              <a:gd name="connsiteX47" fmla="*/ 2635894 w 5545537"/>
              <a:gd name="connsiteY47" fmla="*/ 2091401 h 6863435"/>
              <a:gd name="connsiteX48" fmla="*/ 2113836 w 5545537"/>
              <a:gd name="connsiteY48" fmla="*/ 1569343 h 6863435"/>
              <a:gd name="connsiteX49" fmla="*/ 2635894 w 5545537"/>
              <a:gd name="connsiteY49" fmla="*/ 1047285 h 6863435"/>
              <a:gd name="connsiteX50" fmla="*/ 2649648 w 5545537"/>
              <a:gd name="connsiteY50" fmla="*/ 1048672 h 6863435"/>
              <a:gd name="connsiteX51" fmla="*/ 2649648 w 5545537"/>
              <a:gd name="connsiteY51" fmla="*/ 1043268 h 6863435"/>
              <a:gd name="connsiteX52" fmla="*/ 2689899 w 5545537"/>
              <a:gd name="connsiteY52" fmla="*/ 1039210 h 6863435"/>
              <a:gd name="connsiteX53" fmla="*/ 2689899 w 5545537"/>
              <a:gd name="connsiteY53" fmla="*/ 1038672 h 6863435"/>
              <a:gd name="connsiteX54" fmla="*/ 2635893 w 5545537"/>
              <a:gd name="connsiteY54" fmla="*/ 1044116 h 6863435"/>
              <a:gd name="connsiteX55" fmla="*/ 2113835 w 5545537"/>
              <a:gd name="connsiteY55" fmla="*/ 522058 h 6863435"/>
              <a:gd name="connsiteX56" fmla="*/ 2635893 w 5545537"/>
              <a:gd name="connsiteY56" fmla="*/ 0 h 6863435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2689899 w 5546031"/>
              <a:gd name="connsiteY9" fmla="*/ 0 h 6864730"/>
              <a:gd name="connsiteX10" fmla="*/ 3846766 w 5546031"/>
              <a:gd name="connsiteY10" fmla="*/ 0 h 6864730"/>
              <a:gd name="connsiteX11" fmla="*/ 3846766 w 5546031"/>
              <a:gd name="connsiteY11" fmla="*/ 537 h 6864730"/>
              <a:gd name="connsiteX12" fmla="*/ 5545537 w 5546031"/>
              <a:gd name="connsiteY12" fmla="*/ 537 h 6864730"/>
              <a:gd name="connsiteX13" fmla="*/ 5545536 w 5546031"/>
              <a:gd name="connsiteY13" fmla="*/ 6860545 h 6864730"/>
              <a:gd name="connsiteX14" fmla="*/ 1067337 w 5546031"/>
              <a:gd name="connsiteY14" fmla="*/ 6863300 h 6864730"/>
              <a:gd name="connsiteX15" fmla="*/ 1069719 w 5546031"/>
              <a:gd name="connsiteY15" fmla="*/ 6318334 h 6864730"/>
              <a:gd name="connsiteX16" fmla="*/ 1069720 w 5546031"/>
              <a:gd name="connsiteY16" fmla="*/ 6318321 h 6864730"/>
              <a:gd name="connsiteX17" fmla="*/ 1069719 w 5546031"/>
              <a:gd name="connsiteY17" fmla="*/ 6318310 h 6864730"/>
              <a:gd name="connsiteX18" fmla="*/ 1061010 w 5546031"/>
              <a:gd name="connsiteY18" fmla="*/ 6219603 h 6864730"/>
              <a:gd name="connsiteX19" fmla="*/ 624433 w 5546031"/>
              <a:gd name="connsiteY19" fmla="*/ 5771972 h 6864730"/>
              <a:gd name="connsiteX20" fmla="*/ 426816 w 5546031"/>
              <a:gd name="connsiteY20" fmla="*/ 5735384 h 6864730"/>
              <a:gd name="connsiteX21" fmla="*/ 9971 w 5546031"/>
              <a:gd name="connsiteY21" fmla="*/ 5223932 h 6864730"/>
              <a:gd name="connsiteX22" fmla="*/ 426816 w 5546031"/>
              <a:gd name="connsiteY22" fmla="*/ 4712481 h 6864730"/>
              <a:gd name="connsiteX23" fmla="*/ 512040 w 5546031"/>
              <a:gd name="connsiteY23" fmla="*/ 4703889 h 6864730"/>
              <a:gd name="connsiteX24" fmla="*/ 512040 w 5546031"/>
              <a:gd name="connsiteY24" fmla="*/ 4703511 h 6864730"/>
              <a:gd name="connsiteX25" fmla="*/ 423086 w 5546031"/>
              <a:gd name="connsiteY25" fmla="*/ 4694544 h 6864730"/>
              <a:gd name="connsiteX26" fmla="*/ 0 w 5546031"/>
              <a:gd name="connsiteY26" fmla="*/ 4175435 h 6864730"/>
              <a:gd name="connsiteX27" fmla="*/ 529874 w 5546031"/>
              <a:gd name="connsiteY27" fmla="*/ 3645561 h 6864730"/>
              <a:gd name="connsiteX28" fmla="*/ 1048983 w 5546031"/>
              <a:gd name="connsiteY28" fmla="*/ 4068647 h 6864730"/>
              <a:gd name="connsiteX29" fmla="*/ 1057146 w 5546031"/>
              <a:gd name="connsiteY29" fmla="*/ 4149617 h 6864730"/>
              <a:gd name="connsiteX30" fmla="*/ 1069719 w 5546031"/>
              <a:gd name="connsiteY30" fmla="*/ 4620012 h 6864730"/>
              <a:gd name="connsiteX31" fmla="*/ 1095113 w 5546031"/>
              <a:gd name="connsiteY31" fmla="*/ 4538207 h 6864730"/>
              <a:gd name="connsiteX32" fmla="*/ 1576145 w 5546031"/>
              <a:gd name="connsiteY32" fmla="*/ 4219357 h 6864730"/>
              <a:gd name="connsiteX33" fmla="*/ 1609779 w 5546031"/>
              <a:gd name="connsiteY33" fmla="*/ 4222748 h 6864730"/>
              <a:gd name="connsiteX34" fmla="*/ 1609779 w 5546031"/>
              <a:gd name="connsiteY34" fmla="*/ 4205666 h 6864730"/>
              <a:gd name="connsiteX35" fmla="*/ 1577115 w 5546031"/>
              <a:gd name="connsiteY35" fmla="*/ 4208959 h 6864730"/>
              <a:gd name="connsiteX36" fmla="*/ 1055057 w 5546031"/>
              <a:gd name="connsiteY36" fmla="*/ 3686901 h 6864730"/>
              <a:gd name="connsiteX37" fmla="*/ 1577115 w 5546031"/>
              <a:gd name="connsiteY37" fmla="*/ 3164843 h 6864730"/>
              <a:gd name="connsiteX38" fmla="*/ 2088567 w 5546031"/>
              <a:gd name="connsiteY38" fmla="*/ 3581688 h 6864730"/>
              <a:gd name="connsiteX39" fmla="*/ 2098635 w 5546031"/>
              <a:gd name="connsiteY39" fmla="*/ 3681565 h 6864730"/>
              <a:gd name="connsiteX40" fmla="*/ 2113837 w 5546031"/>
              <a:gd name="connsiteY40" fmla="*/ 3681565 h 6864730"/>
              <a:gd name="connsiteX41" fmla="*/ 2113837 w 5546031"/>
              <a:gd name="connsiteY41" fmla="*/ 2637449 h 6864730"/>
              <a:gd name="connsiteX42" fmla="*/ 2114775 w 5546031"/>
              <a:gd name="connsiteY42" fmla="*/ 2637449 h 6864730"/>
              <a:gd name="connsiteX43" fmla="*/ 2113835 w 5546031"/>
              <a:gd name="connsiteY43" fmla="*/ 2628122 h 6864730"/>
              <a:gd name="connsiteX44" fmla="*/ 2635893 w 5546031"/>
              <a:gd name="connsiteY44" fmla="*/ 2106064 h 6864730"/>
              <a:gd name="connsiteX45" fmla="*/ 2649648 w 5546031"/>
              <a:gd name="connsiteY45" fmla="*/ 2107451 h 6864730"/>
              <a:gd name="connsiteX46" fmla="*/ 2649648 w 5546031"/>
              <a:gd name="connsiteY46" fmla="*/ 2090015 h 6864730"/>
              <a:gd name="connsiteX47" fmla="*/ 2635894 w 5546031"/>
              <a:gd name="connsiteY47" fmla="*/ 2091401 h 6864730"/>
              <a:gd name="connsiteX48" fmla="*/ 2113836 w 5546031"/>
              <a:gd name="connsiteY48" fmla="*/ 1569343 h 6864730"/>
              <a:gd name="connsiteX49" fmla="*/ 2635894 w 5546031"/>
              <a:gd name="connsiteY49" fmla="*/ 1047285 h 6864730"/>
              <a:gd name="connsiteX50" fmla="*/ 2649648 w 5546031"/>
              <a:gd name="connsiteY50" fmla="*/ 1048672 h 6864730"/>
              <a:gd name="connsiteX51" fmla="*/ 2649648 w 5546031"/>
              <a:gd name="connsiteY51" fmla="*/ 1043268 h 6864730"/>
              <a:gd name="connsiteX52" fmla="*/ 2689899 w 5546031"/>
              <a:gd name="connsiteY52" fmla="*/ 1039210 h 6864730"/>
              <a:gd name="connsiteX53" fmla="*/ 2689899 w 5546031"/>
              <a:gd name="connsiteY53" fmla="*/ 1038672 h 6864730"/>
              <a:gd name="connsiteX54" fmla="*/ 2635893 w 5546031"/>
              <a:gd name="connsiteY54" fmla="*/ 1044116 h 6864730"/>
              <a:gd name="connsiteX55" fmla="*/ 2113835 w 5546031"/>
              <a:gd name="connsiteY55" fmla="*/ 522058 h 6864730"/>
              <a:gd name="connsiteX56" fmla="*/ 2635893 w 5546031"/>
              <a:gd name="connsiteY56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3846766 w 5546031"/>
              <a:gd name="connsiteY9" fmla="*/ 0 h 6864730"/>
              <a:gd name="connsiteX10" fmla="*/ 3846766 w 5546031"/>
              <a:gd name="connsiteY10" fmla="*/ 537 h 6864730"/>
              <a:gd name="connsiteX11" fmla="*/ 5545537 w 5546031"/>
              <a:gd name="connsiteY11" fmla="*/ 537 h 6864730"/>
              <a:gd name="connsiteX12" fmla="*/ 5545536 w 5546031"/>
              <a:gd name="connsiteY12" fmla="*/ 6860545 h 6864730"/>
              <a:gd name="connsiteX13" fmla="*/ 1067337 w 5546031"/>
              <a:gd name="connsiteY13" fmla="*/ 6863300 h 6864730"/>
              <a:gd name="connsiteX14" fmla="*/ 1069719 w 5546031"/>
              <a:gd name="connsiteY14" fmla="*/ 6318334 h 6864730"/>
              <a:gd name="connsiteX15" fmla="*/ 1069720 w 5546031"/>
              <a:gd name="connsiteY15" fmla="*/ 6318321 h 6864730"/>
              <a:gd name="connsiteX16" fmla="*/ 1069719 w 5546031"/>
              <a:gd name="connsiteY16" fmla="*/ 6318310 h 6864730"/>
              <a:gd name="connsiteX17" fmla="*/ 1061010 w 5546031"/>
              <a:gd name="connsiteY17" fmla="*/ 6219603 h 6864730"/>
              <a:gd name="connsiteX18" fmla="*/ 624433 w 5546031"/>
              <a:gd name="connsiteY18" fmla="*/ 5771972 h 6864730"/>
              <a:gd name="connsiteX19" fmla="*/ 426816 w 5546031"/>
              <a:gd name="connsiteY19" fmla="*/ 5735384 h 6864730"/>
              <a:gd name="connsiteX20" fmla="*/ 9971 w 5546031"/>
              <a:gd name="connsiteY20" fmla="*/ 5223932 h 6864730"/>
              <a:gd name="connsiteX21" fmla="*/ 426816 w 5546031"/>
              <a:gd name="connsiteY21" fmla="*/ 4712481 h 6864730"/>
              <a:gd name="connsiteX22" fmla="*/ 512040 w 5546031"/>
              <a:gd name="connsiteY22" fmla="*/ 4703889 h 6864730"/>
              <a:gd name="connsiteX23" fmla="*/ 512040 w 5546031"/>
              <a:gd name="connsiteY23" fmla="*/ 4703511 h 6864730"/>
              <a:gd name="connsiteX24" fmla="*/ 423086 w 5546031"/>
              <a:gd name="connsiteY24" fmla="*/ 4694544 h 6864730"/>
              <a:gd name="connsiteX25" fmla="*/ 0 w 5546031"/>
              <a:gd name="connsiteY25" fmla="*/ 4175435 h 6864730"/>
              <a:gd name="connsiteX26" fmla="*/ 529874 w 5546031"/>
              <a:gd name="connsiteY26" fmla="*/ 3645561 h 6864730"/>
              <a:gd name="connsiteX27" fmla="*/ 1048983 w 5546031"/>
              <a:gd name="connsiteY27" fmla="*/ 4068647 h 6864730"/>
              <a:gd name="connsiteX28" fmla="*/ 1057146 w 5546031"/>
              <a:gd name="connsiteY28" fmla="*/ 4149617 h 6864730"/>
              <a:gd name="connsiteX29" fmla="*/ 1069719 w 5546031"/>
              <a:gd name="connsiteY29" fmla="*/ 4620012 h 6864730"/>
              <a:gd name="connsiteX30" fmla="*/ 1095113 w 5546031"/>
              <a:gd name="connsiteY30" fmla="*/ 4538207 h 6864730"/>
              <a:gd name="connsiteX31" fmla="*/ 1576145 w 5546031"/>
              <a:gd name="connsiteY31" fmla="*/ 4219357 h 6864730"/>
              <a:gd name="connsiteX32" fmla="*/ 1609779 w 5546031"/>
              <a:gd name="connsiteY32" fmla="*/ 4222748 h 6864730"/>
              <a:gd name="connsiteX33" fmla="*/ 1609779 w 5546031"/>
              <a:gd name="connsiteY33" fmla="*/ 4205666 h 6864730"/>
              <a:gd name="connsiteX34" fmla="*/ 1577115 w 5546031"/>
              <a:gd name="connsiteY34" fmla="*/ 4208959 h 6864730"/>
              <a:gd name="connsiteX35" fmla="*/ 1055057 w 5546031"/>
              <a:gd name="connsiteY35" fmla="*/ 3686901 h 6864730"/>
              <a:gd name="connsiteX36" fmla="*/ 1577115 w 5546031"/>
              <a:gd name="connsiteY36" fmla="*/ 3164843 h 6864730"/>
              <a:gd name="connsiteX37" fmla="*/ 2088567 w 5546031"/>
              <a:gd name="connsiteY37" fmla="*/ 3581688 h 6864730"/>
              <a:gd name="connsiteX38" fmla="*/ 2098635 w 5546031"/>
              <a:gd name="connsiteY38" fmla="*/ 3681565 h 6864730"/>
              <a:gd name="connsiteX39" fmla="*/ 2113837 w 5546031"/>
              <a:gd name="connsiteY39" fmla="*/ 3681565 h 6864730"/>
              <a:gd name="connsiteX40" fmla="*/ 2113837 w 5546031"/>
              <a:gd name="connsiteY40" fmla="*/ 2637449 h 6864730"/>
              <a:gd name="connsiteX41" fmla="*/ 2114775 w 5546031"/>
              <a:gd name="connsiteY41" fmla="*/ 2637449 h 6864730"/>
              <a:gd name="connsiteX42" fmla="*/ 2113835 w 5546031"/>
              <a:gd name="connsiteY42" fmla="*/ 2628122 h 6864730"/>
              <a:gd name="connsiteX43" fmla="*/ 2635893 w 5546031"/>
              <a:gd name="connsiteY43" fmla="*/ 2106064 h 6864730"/>
              <a:gd name="connsiteX44" fmla="*/ 2649648 w 5546031"/>
              <a:gd name="connsiteY44" fmla="*/ 2107451 h 6864730"/>
              <a:gd name="connsiteX45" fmla="*/ 2649648 w 5546031"/>
              <a:gd name="connsiteY45" fmla="*/ 2090015 h 6864730"/>
              <a:gd name="connsiteX46" fmla="*/ 2635894 w 5546031"/>
              <a:gd name="connsiteY46" fmla="*/ 2091401 h 6864730"/>
              <a:gd name="connsiteX47" fmla="*/ 2113836 w 5546031"/>
              <a:gd name="connsiteY47" fmla="*/ 1569343 h 6864730"/>
              <a:gd name="connsiteX48" fmla="*/ 2635894 w 5546031"/>
              <a:gd name="connsiteY48" fmla="*/ 1047285 h 6864730"/>
              <a:gd name="connsiteX49" fmla="*/ 2649648 w 5546031"/>
              <a:gd name="connsiteY49" fmla="*/ 1048672 h 6864730"/>
              <a:gd name="connsiteX50" fmla="*/ 2649648 w 5546031"/>
              <a:gd name="connsiteY50" fmla="*/ 1043268 h 6864730"/>
              <a:gd name="connsiteX51" fmla="*/ 2689899 w 5546031"/>
              <a:gd name="connsiteY51" fmla="*/ 1039210 h 6864730"/>
              <a:gd name="connsiteX52" fmla="*/ 2689899 w 5546031"/>
              <a:gd name="connsiteY52" fmla="*/ 1038672 h 6864730"/>
              <a:gd name="connsiteX53" fmla="*/ 2635893 w 5546031"/>
              <a:gd name="connsiteY53" fmla="*/ 1044116 h 6864730"/>
              <a:gd name="connsiteX54" fmla="*/ 2113835 w 5546031"/>
              <a:gd name="connsiteY54" fmla="*/ 522058 h 6864730"/>
              <a:gd name="connsiteX55" fmla="*/ 2635893 w 5546031"/>
              <a:gd name="connsiteY55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89899 w 5546031"/>
              <a:gd name="connsiteY51" fmla="*/ 1038672 h 6864730"/>
              <a:gd name="connsiteX52" fmla="*/ 2635893 w 5546031"/>
              <a:gd name="connsiteY52" fmla="*/ 1044116 h 6864730"/>
              <a:gd name="connsiteX53" fmla="*/ 2113835 w 5546031"/>
              <a:gd name="connsiteY53" fmla="*/ 522058 h 6864730"/>
              <a:gd name="connsiteX54" fmla="*/ 2635893 w 5546031"/>
              <a:gd name="connsiteY54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35893 w 5546031"/>
              <a:gd name="connsiteY51" fmla="*/ 1044116 h 6864730"/>
              <a:gd name="connsiteX52" fmla="*/ 2113835 w 5546031"/>
              <a:gd name="connsiteY52" fmla="*/ 522058 h 6864730"/>
              <a:gd name="connsiteX53" fmla="*/ 2635893 w 5546031"/>
              <a:gd name="connsiteY53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35893 w 5546031"/>
              <a:gd name="connsiteY50" fmla="*/ 1044116 h 6864730"/>
              <a:gd name="connsiteX51" fmla="*/ 2113835 w 5546031"/>
              <a:gd name="connsiteY51" fmla="*/ 522058 h 6864730"/>
              <a:gd name="connsiteX52" fmla="*/ 2635893 w 5546031"/>
              <a:gd name="connsiteY52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5545537 w 5546031"/>
              <a:gd name="connsiteY9" fmla="*/ 537 h 6864730"/>
              <a:gd name="connsiteX10" fmla="*/ 5545536 w 5546031"/>
              <a:gd name="connsiteY10" fmla="*/ 6860545 h 6864730"/>
              <a:gd name="connsiteX11" fmla="*/ 1067337 w 5546031"/>
              <a:gd name="connsiteY11" fmla="*/ 6863300 h 6864730"/>
              <a:gd name="connsiteX12" fmla="*/ 1069719 w 5546031"/>
              <a:gd name="connsiteY12" fmla="*/ 6318334 h 6864730"/>
              <a:gd name="connsiteX13" fmla="*/ 1069720 w 5546031"/>
              <a:gd name="connsiteY13" fmla="*/ 6318321 h 6864730"/>
              <a:gd name="connsiteX14" fmla="*/ 1069719 w 5546031"/>
              <a:gd name="connsiteY14" fmla="*/ 6318310 h 6864730"/>
              <a:gd name="connsiteX15" fmla="*/ 1061010 w 5546031"/>
              <a:gd name="connsiteY15" fmla="*/ 6219603 h 6864730"/>
              <a:gd name="connsiteX16" fmla="*/ 624433 w 5546031"/>
              <a:gd name="connsiteY16" fmla="*/ 5771972 h 6864730"/>
              <a:gd name="connsiteX17" fmla="*/ 426816 w 5546031"/>
              <a:gd name="connsiteY17" fmla="*/ 5735384 h 6864730"/>
              <a:gd name="connsiteX18" fmla="*/ 9971 w 5546031"/>
              <a:gd name="connsiteY18" fmla="*/ 5223932 h 6864730"/>
              <a:gd name="connsiteX19" fmla="*/ 426816 w 5546031"/>
              <a:gd name="connsiteY19" fmla="*/ 4712481 h 6864730"/>
              <a:gd name="connsiteX20" fmla="*/ 512040 w 5546031"/>
              <a:gd name="connsiteY20" fmla="*/ 4703889 h 6864730"/>
              <a:gd name="connsiteX21" fmla="*/ 512040 w 5546031"/>
              <a:gd name="connsiteY21" fmla="*/ 4703511 h 6864730"/>
              <a:gd name="connsiteX22" fmla="*/ 423086 w 5546031"/>
              <a:gd name="connsiteY22" fmla="*/ 4694544 h 6864730"/>
              <a:gd name="connsiteX23" fmla="*/ 0 w 5546031"/>
              <a:gd name="connsiteY23" fmla="*/ 4175435 h 6864730"/>
              <a:gd name="connsiteX24" fmla="*/ 529874 w 5546031"/>
              <a:gd name="connsiteY24" fmla="*/ 3645561 h 6864730"/>
              <a:gd name="connsiteX25" fmla="*/ 1048983 w 5546031"/>
              <a:gd name="connsiteY25" fmla="*/ 4068647 h 6864730"/>
              <a:gd name="connsiteX26" fmla="*/ 1057146 w 5546031"/>
              <a:gd name="connsiteY26" fmla="*/ 4149617 h 6864730"/>
              <a:gd name="connsiteX27" fmla="*/ 1069719 w 5546031"/>
              <a:gd name="connsiteY27" fmla="*/ 4620012 h 6864730"/>
              <a:gd name="connsiteX28" fmla="*/ 1095113 w 5546031"/>
              <a:gd name="connsiteY28" fmla="*/ 4538207 h 6864730"/>
              <a:gd name="connsiteX29" fmla="*/ 1576145 w 5546031"/>
              <a:gd name="connsiteY29" fmla="*/ 4219357 h 6864730"/>
              <a:gd name="connsiteX30" fmla="*/ 1609779 w 5546031"/>
              <a:gd name="connsiteY30" fmla="*/ 4222748 h 6864730"/>
              <a:gd name="connsiteX31" fmla="*/ 1609779 w 5546031"/>
              <a:gd name="connsiteY31" fmla="*/ 4205666 h 6864730"/>
              <a:gd name="connsiteX32" fmla="*/ 1577115 w 5546031"/>
              <a:gd name="connsiteY32" fmla="*/ 4208959 h 6864730"/>
              <a:gd name="connsiteX33" fmla="*/ 1055057 w 5546031"/>
              <a:gd name="connsiteY33" fmla="*/ 3686901 h 6864730"/>
              <a:gd name="connsiteX34" fmla="*/ 1577115 w 5546031"/>
              <a:gd name="connsiteY34" fmla="*/ 3164843 h 6864730"/>
              <a:gd name="connsiteX35" fmla="*/ 2088567 w 5546031"/>
              <a:gd name="connsiteY35" fmla="*/ 3581688 h 6864730"/>
              <a:gd name="connsiteX36" fmla="*/ 2098635 w 5546031"/>
              <a:gd name="connsiteY36" fmla="*/ 3681565 h 6864730"/>
              <a:gd name="connsiteX37" fmla="*/ 2113837 w 5546031"/>
              <a:gd name="connsiteY37" fmla="*/ 3681565 h 6864730"/>
              <a:gd name="connsiteX38" fmla="*/ 2113837 w 5546031"/>
              <a:gd name="connsiteY38" fmla="*/ 2637449 h 6864730"/>
              <a:gd name="connsiteX39" fmla="*/ 2114775 w 5546031"/>
              <a:gd name="connsiteY39" fmla="*/ 2637449 h 6864730"/>
              <a:gd name="connsiteX40" fmla="*/ 2113835 w 5546031"/>
              <a:gd name="connsiteY40" fmla="*/ 2628122 h 6864730"/>
              <a:gd name="connsiteX41" fmla="*/ 2635893 w 5546031"/>
              <a:gd name="connsiteY41" fmla="*/ 2106064 h 6864730"/>
              <a:gd name="connsiteX42" fmla="*/ 2649648 w 5546031"/>
              <a:gd name="connsiteY42" fmla="*/ 2107451 h 6864730"/>
              <a:gd name="connsiteX43" fmla="*/ 2649648 w 5546031"/>
              <a:gd name="connsiteY43" fmla="*/ 2090015 h 6864730"/>
              <a:gd name="connsiteX44" fmla="*/ 2635894 w 5546031"/>
              <a:gd name="connsiteY44" fmla="*/ 2091401 h 6864730"/>
              <a:gd name="connsiteX45" fmla="*/ 2113836 w 5546031"/>
              <a:gd name="connsiteY45" fmla="*/ 1569343 h 6864730"/>
              <a:gd name="connsiteX46" fmla="*/ 2635894 w 5546031"/>
              <a:gd name="connsiteY46" fmla="*/ 1047285 h 6864730"/>
              <a:gd name="connsiteX47" fmla="*/ 2649648 w 5546031"/>
              <a:gd name="connsiteY47" fmla="*/ 1048672 h 6864730"/>
              <a:gd name="connsiteX48" fmla="*/ 2649648 w 5546031"/>
              <a:gd name="connsiteY48" fmla="*/ 1043268 h 6864730"/>
              <a:gd name="connsiteX49" fmla="*/ 2635893 w 5546031"/>
              <a:gd name="connsiteY49" fmla="*/ 1044116 h 6864730"/>
              <a:gd name="connsiteX50" fmla="*/ 2113835 w 5546031"/>
              <a:gd name="connsiteY50" fmla="*/ 522058 h 6864730"/>
              <a:gd name="connsiteX51" fmla="*/ 2635893 w 5546031"/>
              <a:gd name="connsiteY51" fmla="*/ 0 h 686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46031" h="6864730">
                <a:moveTo>
                  <a:pt x="1577115" y="2106064"/>
                </a:moveTo>
                <a:cubicBezTo>
                  <a:pt x="1865440" y="2106064"/>
                  <a:pt x="2099173" y="2339797"/>
                  <a:pt x="2099173" y="2628122"/>
                </a:cubicBezTo>
                <a:cubicBezTo>
                  <a:pt x="2099173" y="2916447"/>
                  <a:pt x="1865440" y="3150180"/>
                  <a:pt x="1577115" y="3150180"/>
                </a:cubicBezTo>
                <a:cubicBezTo>
                  <a:pt x="1288790" y="3150180"/>
                  <a:pt x="1055057" y="2916447"/>
                  <a:pt x="1055057" y="2628122"/>
                </a:cubicBezTo>
                <a:cubicBezTo>
                  <a:pt x="1055057" y="2339797"/>
                  <a:pt x="1288790" y="2106064"/>
                  <a:pt x="1577115" y="2106064"/>
                </a:cubicBezTo>
                <a:close/>
                <a:moveTo>
                  <a:pt x="2635893" y="0"/>
                </a:moveTo>
                <a:lnTo>
                  <a:pt x="2649648" y="1387"/>
                </a:lnTo>
                <a:lnTo>
                  <a:pt x="2649648" y="537"/>
                </a:lnTo>
                <a:lnTo>
                  <a:pt x="3846766" y="0"/>
                </a:lnTo>
                <a:lnTo>
                  <a:pt x="5545537" y="537"/>
                </a:lnTo>
                <a:cubicBezTo>
                  <a:pt x="5543820" y="2314681"/>
                  <a:pt x="5547253" y="4546401"/>
                  <a:pt x="5545536" y="6860545"/>
                </a:cubicBezTo>
                <a:cubicBezTo>
                  <a:pt x="5545847" y="6861075"/>
                  <a:pt x="2560070" y="6867533"/>
                  <a:pt x="1067337" y="6863300"/>
                </a:cubicBezTo>
                <a:cubicBezTo>
                  <a:pt x="1068990" y="6701392"/>
                  <a:pt x="1068066" y="6480242"/>
                  <a:pt x="1069719" y="6318334"/>
                </a:cubicBezTo>
                <a:cubicBezTo>
                  <a:pt x="1069719" y="6318330"/>
                  <a:pt x="1069720" y="6318325"/>
                  <a:pt x="1069720" y="6318321"/>
                </a:cubicBezTo>
                <a:cubicBezTo>
                  <a:pt x="1069720" y="6318317"/>
                  <a:pt x="1069719" y="6318314"/>
                  <a:pt x="1069719" y="6318310"/>
                </a:cubicBezTo>
                <a:lnTo>
                  <a:pt x="1061010" y="6219603"/>
                </a:lnTo>
                <a:cubicBezTo>
                  <a:pt x="1020946" y="5995312"/>
                  <a:pt x="846793" y="5817474"/>
                  <a:pt x="624433" y="5771972"/>
                </a:cubicBezTo>
                <a:lnTo>
                  <a:pt x="426816" y="5735384"/>
                </a:lnTo>
                <a:cubicBezTo>
                  <a:pt x="188923" y="5686704"/>
                  <a:pt x="9971" y="5476217"/>
                  <a:pt x="9971" y="5223932"/>
                </a:cubicBezTo>
                <a:cubicBezTo>
                  <a:pt x="9971" y="4971648"/>
                  <a:pt x="188923" y="4761160"/>
                  <a:pt x="426816" y="4712481"/>
                </a:cubicBezTo>
                <a:lnTo>
                  <a:pt x="512040" y="4703889"/>
                </a:lnTo>
                <a:lnTo>
                  <a:pt x="512040" y="4703511"/>
                </a:lnTo>
                <a:lnTo>
                  <a:pt x="423086" y="4694544"/>
                </a:lnTo>
                <a:cubicBezTo>
                  <a:pt x="181632" y="4645135"/>
                  <a:pt x="0" y="4431496"/>
                  <a:pt x="0" y="4175435"/>
                </a:cubicBezTo>
                <a:cubicBezTo>
                  <a:pt x="0" y="3882794"/>
                  <a:pt x="237233" y="3645561"/>
                  <a:pt x="529874" y="3645561"/>
                </a:cubicBezTo>
                <a:cubicBezTo>
                  <a:pt x="785935" y="3645561"/>
                  <a:pt x="999574" y="3827193"/>
                  <a:pt x="1048983" y="4068647"/>
                </a:cubicBezTo>
                <a:lnTo>
                  <a:pt x="1057146" y="4149617"/>
                </a:lnTo>
                <a:cubicBezTo>
                  <a:pt x="1060602" y="4241511"/>
                  <a:pt x="1063391" y="4555247"/>
                  <a:pt x="1069719" y="4620012"/>
                </a:cubicBezTo>
                <a:lnTo>
                  <a:pt x="1095113" y="4538207"/>
                </a:lnTo>
                <a:cubicBezTo>
                  <a:pt x="1174366" y="4350832"/>
                  <a:pt x="1359902" y="4219357"/>
                  <a:pt x="1576145" y="4219357"/>
                </a:cubicBezTo>
                <a:lnTo>
                  <a:pt x="1609779" y="4222748"/>
                </a:lnTo>
                <a:lnTo>
                  <a:pt x="1609779" y="4205666"/>
                </a:lnTo>
                <a:lnTo>
                  <a:pt x="1577115" y="4208959"/>
                </a:lnTo>
                <a:cubicBezTo>
                  <a:pt x="1288790" y="4208959"/>
                  <a:pt x="1055057" y="3975226"/>
                  <a:pt x="1055057" y="3686901"/>
                </a:cubicBezTo>
                <a:cubicBezTo>
                  <a:pt x="1055057" y="3398576"/>
                  <a:pt x="1288790" y="3164843"/>
                  <a:pt x="1577115" y="3164843"/>
                </a:cubicBezTo>
                <a:cubicBezTo>
                  <a:pt x="1829399" y="3164843"/>
                  <a:pt x="2039887" y="3343795"/>
                  <a:pt x="2088567" y="3581688"/>
                </a:cubicBezTo>
                <a:lnTo>
                  <a:pt x="2098635" y="3681565"/>
                </a:lnTo>
                <a:lnTo>
                  <a:pt x="2113837" y="3681565"/>
                </a:lnTo>
                <a:lnTo>
                  <a:pt x="2113837" y="2637449"/>
                </a:lnTo>
                <a:lnTo>
                  <a:pt x="2114775" y="2637449"/>
                </a:lnTo>
                <a:cubicBezTo>
                  <a:pt x="2114462" y="2634340"/>
                  <a:pt x="2114148" y="2631231"/>
                  <a:pt x="2113835" y="2628122"/>
                </a:cubicBezTo>
                <a:cubicBezTo>
                  <a:pt x="2113835" y="2339797"/>
                  <a:pt x="2347568" y="2106064"/>
                  <a:pt x="2635893" y="2106064"/>
                </a:cubicBezTo>
                <a:lnTo>
                  <a:pt x="2649648" y="2107451"/>
                </a:lnTo>
                <a:lnTo>
                  <a:pt x="2649648" y="2090015"/>
                </a:lnTo>
                <a:lnTo>
                  <a:pt x="2635894" y="2091401"/>
                </a:lnTo>
                <a:cubicBezTo>
                  <a:pt x="2347569" y="2091401"/>
                  <a:pt x="2113836" y="1857668"/>
                  <a:pt x="2113836" y="1569343"/>
                </a:cubicBezTo>
                <a:cubicBezTo>
                  <a:pt x="2113836" y="1281018"/>
                  <a:pt x="2347569" y="1047285"/>
                  <a:pt x="2635894" y="1047285"/>
                </a:cubicBezTo>
                <a:lnTo>
                  <a:pt x="2649648" y="1048672"/>
                </a:lnTo>
                <a:lnTo>
                  <a:pt x="2649648" y="1043268"/>
                </a:lnTo>
                <a:lnTo>
                  <a:pt x="2635893" y="1044116"/>
                </a:lnTo>
                <a:cubicBezTo>
                  <a:pt x="2347568" y="1044116"/>
                  <a:pt x="2113835" y="810383"/>
                  <a:pt x="2113835" y="522058"/>
                </a:cubicBezTo>
                <a:cubicBezTo>
                  <a:pt x="2113835" y="233733"/>
                  <a:pt x="2347568" y="0"/>
                  <a:pt x="26358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949510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.em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emf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0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673" r:id="rId2"/>
    <p:sldLayoutId id="2147483662" r:id="rId3"/>
    <p:sldLayoutId id="2147483723" r:id="rId4"/>
    <p:sldLayoutId id="2147483731" r:id="rId5"/>
    <p:sldLayoutId id="2147483914" r:id="rId6"/>
    <p:sldLayoutId id="2147483684" r:id="rId7"/>
    <p:sldLayoutId id="2147483726" r:id="rId8"/>
    <p:sldLayoutId id="2147483892" r:id="rId9"/>
    <p:sldLayoutId id="2147483664" r:id="rId10"/>
    <p:sldLayoutId id="2147483665" r:id="rId11"/>
    <p:sldLayoutId id="2147483666" r:id="rId12"/>
    <p:sldLayoutId id="2147483912" r:id="rId13"/>
    <p:sldLayoutId id="2147483923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7" pos="7378" userDrawn="1">
          <p15:clr>
            <a:srgbClr val="F26B43"/>
          </p15:clr>
        </p15:guide>
        <p15:guide id="19" orient="horz" pos="210" userDrawn="1">
          <p15:clr>
            <a:srgbClr val="F26B43"/>
          </p15:clr>
        </p15:guide>
        <p15:guide id="20" orient="horz" pos="3929" userDrawn="1">
          <p15:clr>
            <a:srgbClr val="F26B43"/>
          </p15:clr>
        </p15:guide>
        <p15:guide id="21" orient="horz" pos="799" userDrawn="1">
          <p15:clr>
            <a:srgbClr val="F26B43"/>
          </p15:clr>
        </p15:guide>
        <p15:guide id="22" orient="horz" pos="1026" userDrawn="1">
          <p15:clr>
            <a:srgbClr val="F26B43"/>
          </p15:clr>
        </p15:guide>
        <p15:guide id="23" pos="1436" userDrawn="1">
          <p15:clr>
            <a:srgbClr val="F26B43"/>
          </p15:clr>
        </p15:guide>
        <p15:guide id="24" orient="horz" pos="3748" userDrawn="1">
          <p15:clr>
            <a:srgbClr val="F26B43"/>
          </p15:clr>
        </p15:guide>
        <p15:guide id="25" orient="horz" pos="4156" userDrawn="1">
          <p15:clr>
            <a:srgbClr val="F26B43"/>
          </p15:clr>
        </p15:guide>
        <p15:guide id="26" pos="2638" userDrawn="1">
          <p15:clr>
            <a:srgbClr val="F26B43"/>
          </p15:clr>
        </p15:guide>
        <p15:guide id="27" pos="5042" userDrawn="1">
          <p15:clr>
            <a:srgbClr val="F26B43"/>
          </p15:clr>
        </p15:guide>
        <p15:guide id="28" pos="6244" userDrawn="1">
          <p15:clr>
            <a:srgbClr val="F26B43"/>
          </p15:clr>
        </p15:guide>
        <p15:guide id="29" pos="3931" userDrawn="1">
          <p15:clr>
            <a:srgbClr val="F26B43"/>
          </p15:clr>
        </p15:guide>
        <p15:guide id="30" pos="302" userDrawn="1">
          <p15:clr>
            <a:srgbClr val="F26B43"/>
          </p15:clr>
        </p15:guide>
        <p15:guide id="31" pos="3840" userDrawn="1">
          <p15:clr>
            <a:srgbClr val="F26B43"/>
          </p15:clr>
        </p15:guide>
        <p15:guide id="32" pos="665" userDrawn="1">
          <p15:clr>
            <a:srgbClr val="F26B43"/>
          </p15:clr>
        </p15:guide>
        <p15:guide id="33" orient="horz" pos="202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6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68" r:id="rId2"/>
    <p:sldLayoutId id="2147483880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3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8" r:id="rId3"/>
    <p:sldLayoutId id="2147483917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2" r:id="rId2"/>
    <p:sldLayoutId id="2147483849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0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9" r:id="rId2"/>
    <p:sldLayoutId id="2147483798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rjestotpirkanmaa.fi/jaumlrjestoumlyhteistyoumlryhmauml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>
            <a:extLst>
              <a:ext uri="{FF2B5EF4-FFF2-40B4-BE49-F238E27FC236}">
                <a16:creationId xmlns:a16="http://schemas.microsoft.com/office/drawing/2014/main" id="{CCD60255-C9C8-3579-1B01-4C171B0C8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3861048"/>
            <a:ext cx="5184775" cy="1871662"/>
          </a:xfrm>
        </p:spPr>
        <p:txBody>
          <a:bodyPr/>
          <a:lstStyle/>
          <a:p>
            <a:r>
              <a:rPr lang="fi-FI" dirty="0"/>
              <a:t>Järjestöfoorumi 2.10.2023</a:t>
            </a:r>
          </a:p>
          <a:p>
            <a:endParaRPr lang="fi-FI" dirty="0"/>
          </a:p>
          <a:p>
            <a:r>
              <a:rPr lang="fi-FI" dirty="0"/>
              <a:t>Annamari Tuominen</a:t>
            </a:r>
          </a:p>
          <a:p>
            <a:r>
              <a:rPr lang="fi-FI" dirty="0"/>
              <a:t>Johanna Sola</a:t>
            </a:r>
          </a:p>
          <a:p>
            <a:r>
              <a:rPr lang="fi-FI" dirty="0"/>
              <a:t>Noora Salminen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010B8F6-6AEC-6C3E-8DAE-14E8CF3314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88" y="1556792"/>
            <a:ext cx="5976937" cy="2087810"/>
          </a:xfrm>
        </p:spPr>
        <p:txBody>
          <a:bodyPr/>
          <a:lstStyle/>
          <a:p>
            <a:r>
              <a:rPr lang="fi-FI" sz="4800" dirty="0"/>
              <a:t>Pirkanmaan hyvinvointialueen järjestöavustukset ja järjestöyhteistyö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2297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EEF3CC-C5B5-FDFD-CB45-C6AD83E42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Järjestöyhteistyöryhmän kokoonpano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A4FC90-0705-C76E-7EFE-2E567B0D9E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Järjestöyhteistyöryhmä tulee koostumaan 19 järjestökategorian varsinaisista edustajista. </a:t>
            </a:r>
          </a:p>
          <a:p>
            <a:r>
              <a:rPr lang="fi-FI" dirty="0"/>
              <a:t>Lisäksi puheoikeudelliset edustajat, jotka koostuvat hyvinvointialueen edustajista, kaupunkien ja kuntien hyvinvointikoordinaattoreista sekä seurakunnan edustajista. </a:t>
            </a:r>
          </a:p>
          <a:p>
            <a:r>
              <a:rPr lang="fi-FI" dirty="0"/>
              <a:t>Sihteeriys ja kokousten valmistelu toteutetaan Pirkanmaan hyvinvointialueen ja </a:t>
            </a:r>
            <a:r>
              <a:rPr lang="fi-FI" dirty="0" err="1"/>
              <a:t>Artteli</a:t>
            </a:r>
            <a:r>
              <a:rPr lang="fi-FI" dirty="0"/>
              <a:t>-kumppanuusyhdistys ry:n kesken.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648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904FA0-038C-8605-6282-C86FD9BBF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Jäsenhaku ja aikataulu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0E1C3E-FA70-8AF9-C582-9706DE4F07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424" y="1340768"/>
            <a:ext cx="11233151" cy="4609207"/>
          </a:xfrm>
        </p:spPr>
        <p:txBody>
          <a:bodyPr/>
          <a:lstStyle/>
          <a:p>
            <a:r>
              <a:rPr lang="fi-FI" dirty="0"/>
              <a:t>Hakuaika järjestöyhteistyöryhmän edustajaksi on 5.10.-15.11. ​</a:t>
            </a:r>
          </a:p>
          <a:p>
            <a:r>
              <a:rPr lang="fi-FI" dirty="0"/>
              <a:t>Valintaprosessi: valintatyöryhmä ja sote-johtajan päätös</a:t>
            </a:r>
          </a:p>
          <a:p>
            <a:r>
              <a:rPr lang="fi-FI" dirty="0"/>
              <a:t>Järjestäytymiskokous on 19.12.2023 kello 14-16.</a:t>
            </a:r>
          </a:p>
          <a:p>
            <a:r>
              <a:rPr lang="fi-FI" dirty="0">
                <a:hlinkClick r:id="rId2"/>
              </a:rPr>
              <a:t>​Järjestöyhteistyöryhmä - JÄRJESTÖTPIRKANMAA.FI (jarjestotpirkanmaa.fi)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204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>
          <a:xfrm>
            <a:off x="5807968" y="1196752"/>
            <a:ext cx="5753161" cy="3168352"/>
          </a:xfrm>
        </p:spPr>
        <p:txBody>
          <a:bodyPr/>
          <a:lstStyle/>
          <a:p>
            <a:r>
              <a:rPr lang="fi-FI" sz="4000" dirty="0"/>
              <a:t>Kiitos!</a:t>
            </a:r>
            <a:br>
              <a:rPr lang="fi-FI" sz="4000" dirty="0"/>
            </a:br>
            <a:br>
              <a:rPr lang="fi-FI" sz="4000" dirty="0"/>
            </a:br>
            <a:r>
              <a:rPr lang="fi-FI" sz="4000" dirty="0"/>
              <a:t>Kysymyksiä, kommentteja, keskustelua</a:t>
            </a:r>
            <a:endParaRPr lang="fi-FI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352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215D99-DC5E-4343-8E5D-452F8EA3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Järjestöyhteistyössä kehitteillä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4FE1DE3-EFAF-4196-8DE9-439A9D17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340768"/>
            <a:ext cx="5904607" cy="4680519"/>
          </a:xfrm>
        </p:spPr>
        <p:txBody>
          <a:bodyPr/>
          <a:lstStyle/>
          <a:p>
            <a:pPr lvl="1"/>
            <a:r>
              <a:rPr lang="fi-FI" sz="2300" dirty="0"/>
              <a:t>Perusteilla järjestöyhteistyöryhmä</a:t>
            </a:r>
          </a:p>
          <a:p>
            <a:pPr lvl="1"/>
            <a:r>
              <a:rPr lang="fi-FI" sz="2300" dirty="0"/>
              <a:t>Alamme kokoamaan Pirhan sisäistä järjestöyhteistyön verkostoa</a:t>
            </a:r>
          </a:p>
          <a:p>
            <a:pPr lvl="1"/>
            <a:r>
              <a:rPr lang="fi-FI" sz="2300" dirty="0"/>
              <a:t>Syksyllä aletaan laatia Pirhan järjestöyhteistyön asiakirjaa, joka kokoaa yhteen kaiken </a:t>
            </a:r>
            <a:r>
              <a:rPr lang="fi-FI" sz="2300" dirty="0" err="1"/>
              <a:t>Pirhassa</a:t>
            </a:r>
            <a:r>
              <a:rPr lang="fi-FI" sz="2300" dirty="0"/>
              <a:t> tehtävän järjestöyhteistyön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425CBEE-3D23-2A1D-DE85-B70A9EDFD1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sz="2600" dirty="0"/>
              <a:t>pirha.fi/</a:t>
            </a:r>
          </a:p>
          <a:p>
            <a:r>
              <a:rPr lang="fi-FI" sz="2600" dirty="0" err="1"/>
              <a:t>jarjestoyhteistyo</a:t>
            </a:r>
            <a:endParaRPr lang="fi-FI" sz="2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185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18ECF4-4378-528A-7158-0A144B47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Avustukset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964A705-D22D-F396-9EB9-875CC20C96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422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D274AF-C4B5-885B-7374-57B02FA6E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Avustustuksista</a:t>
            </a:r>
            <a:r>
              <a:rPr lang="fi-FI" dirty="0"/>
              <a:t> 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05F9981-F1D4-5253-C050-81D343120F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4" y="1340769"/>
            <a:ext cx="5472114" cy="4609182"/>
          </a:xfrm>
        </p:spPr>
        <p:txBody>
          <a:bodyPr/>
          <a:lstStyle/>
          <a:p>
            <a:r>
              <a:rPr lang="fi-FI" sz="2300" dirty="0"/>
              <a:t>Pirkanmaan hyvinvointialueen avustusmuotoja ovat:</a:t>
            </a:r>
          </a:p>
          <a:p>
            <a:pPr lvl="1"/>
            <a:r>
              <a:rPr lang="fi-FI" sz="2000" dirty="0"/>
              <a:t>Yleisavustukset </a:t>
            </a:r>
          </a:p>
          <a:p>
            <a:pPr lvl="1"/>
            <a:r>
              <a:rPr lang="fi-FI" sz="2000" dirty="0"/>
              <a:t>Kohdeavustukset </a:t>
            </a:r>
          </a:p>
          <a:p>
            <a:pPr lvl="1"/>
            <a:r>
              <a:rPr lang="fi-FI" sz="2000" dirty="0"/>
              <a:t>Kumppanuusavustukset</a:t>
            </a:r>
          </a:p>
          <a:p>
            <a:pPr lvl="1"/>
            <a:r>
              <a:rPr lang="fi-FI" sz="2000" dirty="0"/>
              <a:t>Aluehallitus voi harkintansa mukaan myöntää myös muita avustuksia.</a:t>
            </a:r>
          </a:p>
          <a:p>
            <a:r>
              <a:rPr lang="fi-FI" sz="2300" dirty="0"/>
              <a:t>Avustusta haetaan sähköisellä hakulomakkeella. Hakulomake ja tarkemmat hakuohjeet </a:t>
            </a:r>
            <a:r>
              <a:rPr lang="fi-FI" sz="2300" dirty="0" err="1"/>
              <a:t>Pirhan</a:t>
            </a:r>
            <a:r>
              <a:rPr lang="fi-FI" sz="2300" dirty="0"/>
              <a:t> Järjestöyhteistyö-sivulla.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10" name="Kuvan paikkamerkki 9" descr="Kuvassa seisoo vierekkäin kaksi henkilöä. Toisella on päällään hoitajan tummansininen työasu. Toisella on päällään musta-punainen t-paita.&#10;&#10;">
            <a:extLst>
              <a:ext uri="{FF2B5EF4-FFF2-40B4-BE49-F238E27FC236}">
                <a16:creationId xmlns:a16="http://schemas.microsoft.com/office/drawing/2014/main" id="{8D2B4F16-042E-D566-24A7-34D1EF52BED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90" b="11590"/>
          <a:stretch>
            <a:fillRect/>
          </a:stretch>
        </p:blipFill>
        <p:spPr>
          <a:xfrm>
            <a:off x="6240464" y="0"/>
            <a:ext cx="5951536" cy="6858000"/>
          </a:xfrm>
        </p:spPr>
      </p:pic>
    </p:spTree>
    <p:extLst>
      <p:ext uri="{BB962C8B-B14F-4D97-AF65-F5344CB8AC3E}">
        <p14:creationId xmlns:p14="http://schemas.microsoft.com/office/powerpoint/2010/main" val="412119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B0ACD7-831D-BCF4-C52D-2D22BFF9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Huomioitavaa avustushaussa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06FAF1-CA8E-1A79-A395-CA89CC66A5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Avustusperiaatteiden mukaisesti järjestöt voivat hakea avustuksia yhdessä ja toteuttaa toimintaa yhteisvastuullisesti.</a:t>
            </a:r>
          </a:p>
          <a:p>
            <a:pPr lvl="1"/>
            <a:r>
              <a:rPr lang="fi-FI" dirty="0" err="1"/>
              <a:t>Pirhan</a:t>
            </a:r>
            <a:r>
              <a:rPr lang="fi-FI" dirty="0"/>
              <a:t> järjestöyhteistyön sivuilla julkaistaan lokakuussa sopimuspohja, jota hakijat voivat hyödyntää (liitteeksi hakemukseen)</a:t>
            </a:r>
          </a:p>
          <a:p>
            <a:r>
              <a:rPr lang="fi-FI" dirty="0"/>
              <a:t>Järjestöille järjestetään </a:t>
            </a:r>
            <a:r>
              <a:rPr lang="fi-FI" dirty="0" err="1"/>
              <a:t>Teamsissa</a:t>
            </a:r>
            <a:r>
              <a:rPr lang="fi-FI" dirty="0"/>
              <a:t> infotilaisuus avustuksista torstaina 26.10. kello 15 -16.30. Osallistumislinkki on julkaistu järjestötoiminnan sivulla. Tilaisuus tallennetaan. </a:t>
            </a:r>
          </a:p>
          <a:p>
            <a:r>
              <a:rPr lang="fi-FI" dirty="0"/>
              <a:t>Lokakuun aikana tarkemmat </a:t>
            </a:r>
            <a:r>
              <a:rPr lang="fi-FI"/>
              <a:t>ohjeet verkkosivuille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724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269F14-4D51-69F5-FADF-27B9CEE59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968" y="333375"/>
            <a:ext cx="5760593" cy="923925"/>
          </a:xfrm>
        </p:spPr>
        <p:txBody>
          <a:bodyPr/>
          <a:lstStyle/>
          <a:p>
            <a:r>
              <a:rPr lang="fi-FI" dirty="0"/>
              <a:t>Avustusten aikataulua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20E672-C903-5C12-E6FF-D282AF4B5A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1940" y="1196034"/>
            <a:ext cx="5832648" cy="5328591"/>
          </a:xfrm>
        </p:spPr>
        <p:txBody>
          <a:bodyPr/>
          <a:lstStyle/>
          <a:p>
            <a:r>
              <a:rPr lang="fi-FI" sz="2300" dirty="0"/>
              <a:t>Kumppanuusavustukset</a:t>
            </a:r>
          </a:p>
          <a:p>
            <a:pPr lvl="1"/>
            <a:r>
              <a:rPr lang="fi-FI" sz="1800" dirty="0"/>
              <a:t>Kohdennettu avustushaku järjestettiin syksyllä 2022, päätös 1/2023</a:t>
            </a:r>
          </a:p>
          <a:p>
            <a:pPr lvl="1"/>
            <a:r>
              <a:rPr lang="fi-FI" sz="1800" dirty="0"/>
              <a:t>Seuraava haku 1.11.-30.11.2023</a:t>
            </a:r>
          </a:p>
          <a:p>
            <a:pPr lvl="1"/>
            <a:r>
              <a:rPr lang="fi-FI" sz="1800" dirty="0"/>
              <a:t>Hakemusten käsittely/keskustelut 11-12/2023, päätös 1/2024</a:t>
            </a:r>
            <a:endParaRPr lang="fi-FI" sz="2300" dirty="0"/>
          </a:p>
          <a:p>
            <a:r>
              <a:rPr lang="fi-FI" sz="2300" dirty="0"/>
              <a:t>Yleisavustukset</a:t>
            </a:r>
          </a:p>
          <a:p>
            <a:pPr lvl="1"/>
            <a:r>
              <a:rPr lang="fi-FI" sz="1800" dirty="0" err="1"/>
              <a:t>Pirhan</a:t>
            </a:r>
            <a:r>
              <a:rPr lang="fi-FI" sz="1800" dirty="0"/>
              <a:t> ensimmäinen haku pidettiin 23.1.-13.2.2023</a:t>
            </a:r>
          </a:p>
          <a:p>
            <a:pPr lvl="1"/>
            <a:r>
              <a:rPr lang="fi-FI" sz="1800" dirty="0"/>
              <a:t>Seuraava haku 15.11.-14.12.2023</a:t>
            </a:r>
          </a:p>
          <a:p>
            <a:pPr lvl="1"/>
            <a:r>
              <a:rPr lang="fi-FI" sz="1800" dirty="0"/>
              <a:t>Hakemusten käsittely 12/2023-1/2024, päätös 2/2024</a:t>
            </a:r>
          </a:p>
          <a:p>
            <a:r>
              <a:rPr lang="fi-FI" sz="2300" dirty="0"/>
              <a:t>Kohdeavustukset</a:t>
            </a:r>
          </a:p>
          <a:p>
            <a:pPr lvl="1"/>
            <a:r>
              <a:rPr lang="fi-FI" sz="1800" dirty="0" err="1"/>
              <a:t>Pirhan</a:t>
            </a:r>
            <a:r>
              <a:rPr lang="fi-FI" sz="1800" dirty="0"/>
              <a:t> ensimmäinen haku pidettiin 22.5.-9.6.2023</a:t>
            </a:r>
          </a:p>
          <a:p>
            <a:pPr lvl="1"/>
            <a:r>
              <a:rPr lang="fi-FI" sz="1800" dirty="0"/>
              <a:t>Seuraava haku vuonna 2024 jatkuvana hakuna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513BA38-6404-A47D-4BB2-F55D8F2E45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1424" y="1257300"/>
            <a:ext cx="4536503" cy="4403948"/>
          </a:xfrm>
        </p:spPr>
        <p:txBody>
          <a:bodyPr/>
          <a:lstStyle/>
          <a:p>
            <a:r>
              <a:rPr lang="fi-FI" sz="2600" dirty="0"/>
              <a:t>Järjestöille tilaisuus järjestöavustuksista 26.10. klo 15-16.30 (Teams)</a:t>
            </a:r>
          </a:p>
        </p:txBody>
      </p:sp>
    </p:spTree>
    <p:extLst>
      <p:ext uri="{BB962C8B-B14F-4D97-AF65-F5344CB8AC3E}">
        <p14:creationId xmlns:p14="http://schemas.microsoft.com/office/powerpoint/2010/main" val="169948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159AB9-7F0A-C060-CD40-83EB1EEE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404664"/>
            <a:ext cx="7524750" cy="923925"/>
          </a:xfrm>
        </p:spPr>
        <p:txBody>
          <a:bodyPr/>
          <a:lstStyle/>
          <a:p>
            <a:r>
              <a:rPr lang="fi-FI" dirty="0"/>
              <a:t>Yhteyshenkilöt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192F482-8E02-8658-36EF-171A328009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7506" y="1628800"/>
            <a:ext cx="5688583" cy="4465191"/>
          </a:xfrm>
        </p:spPr>
        <p:txBody>
          <a:bodyPr/>
          <a:lstStyle/>
          <a:p>
            <a:pPr lvl="1"/>
            <a:r>
              <a:rPr lang="fi-FI" sz="2300" dirty="0"/>
              <a:t>Pirhan yhteyshenkilöinä järjestöyhteistyössä suunnittelupäällikkö Annamari Tuominen, suunnittelupäällikkö Johanna Sola ja suunnittelija Noora Salminen </a:t>
            </a:r>
          </a:p>
          <a:p>
            <a:pPr lvl="1"/>
            <a:r>
              <a:rPr lang="fi-FI" sz="2300" dirty="0"/>
              <a:t>Kuntayhteistyössä mukana lisäksi Pirhan yhdyspintapäälliköt Mia Lumio ja Timo </a:t>
            </a:r>
            <a:r>
              <a:rPr lang="fi-FI" sz="2300" dirty="0" err="1"/>
              <a:t>Tallila</a:t>
            </a:r>
            <a:endParaRPr lang="fi-FI" sz="2300" dirty="0"/>
          </a:p>
          <a:p>
            <a:pPr lvl="1"/>
            <a:r>
              <a:rPr lang="fi-FI" sz="2300" dirty="0"/>
              <a:t>Avustusasioissa yhteyttä voi ottaa myös osoitteeseen avustukset@pirha.fi</a:t>
            </a:r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BDB3A1AB-A342-94CE-F90F-0E7A75401E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45969" y="-99392"/>
            <a:ext cx="5546031" cy="6864730"/>
          </a:xfrm>
          <a:solidFill>
            <a:srgbClr val="FF5982"/>
          </a:solidFill>
        </p:spPr>
      </p:sp>
    </p:spTree>
    <p:extLst>
      <p:ext uri="{BB962C8B-B14F-4D97-AF65-F5344CB8AC3E}">
        <p14:creationId xmlns:p14="http://schemas.microsoft.com/office/powerpoint/2010/main" val="99048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8EFD4-38C5-E272-B4F8-6B5BC606F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Järjestöyhteistyöryhmä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A67F1AA-1568-FD17-A6EF-D1A165F868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24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CCA370-0F0D-27B6-9639-B720C3C4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Järjestöyhteistyöryhmä perusteilla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8203B2-3195-FBEC-C32C-0C64600F9F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424" y="1257300"/>
            <a:ext cx="11233151" cy="4692675"/>
          </a:xfrm>
        </p:spPr>
        <p:txBody>
          <a:bodyPr/>
          <a:lstStyle/>
          <a:p>
            <a:r>
              <a:rPr lang="fi-FI" dirty="0"/>
              <a:t>Kulkenut työnimellä järjestöneuvottelukunta</a:t>
            </a:r>
          </a:p>
          <a:p>
            <a:r>
              <a:rPr lang="fi-FI" dirty="0"/>
              <a:t>Tehtävänä on </a:t>
            </a:r>
          </a:p>
          <a:p>
            <a:pPr lvl="1"/>
            <a:r>
              <a:rPr lang="fi-FI" dirty="0"/>
              <a:t>vahvistaa yhteistyötä niin hyvinvointialueen ja järjestöjen välillä kuin Pirkanmaan järjestöjen kesken. </a:t>
            </a:r>
          </a:p>
          <a:p>
            <a:pPr lvl="1"/>
            <a:r>
              <a:rPr lang="fi-FI" dirty="0"/>
              <a:t>tuoda järjestökentän viesti ja osaaminen Pirkanmaan hyvinvointialueen strategia- ja ohjelmatyöhön sekä palveluiden kehittämiseen.  </a:t>
            </a:r>
          </a:p>
          <a:p>
            <a:r>
              <a:rPr lang="fi-FI" dirty="0"/>
              <a:t>Ryhmän valmistelua tehdään Pirkanmaan hyvinvointialueen ja </a:t>
            </a:r>
            <a:r>
              <a:rPr lang="fi-FI" dirty="0" err="1"/>
              <a:t>Artteli</a:t>
            </a:r>
            <a:r>
              <a:rPr lang="fi-FI" dirty="0"/>
              <a:t>-kumppanuusyhdistys ry:n yhteistyöllä. </a:t>
            </a:r>
          </a:p>
        </p:txBody>
      </p:sp>
    </p:spTree>
    <p:extLst>
      <p:ext uri="{BB962C8B-B14F-4D97-AF65-F5344CB8AC3E}">
        <p14:creationId xmlns:p14="http://schemas.microsoft.com/office/powerpoint/2010/main" val="2976960110"/>
      </p:ext>
    </p:extLst>
  </p:cSld>
  <p:clrMapOvr>
    <a:masterClrMapping/>
  </p:clrMapOvr>
</p:sld>
</file>

<file path=ppt/theme/theme1.xml><?xml version="1.0" encoding="utf-8"?>
<a:theme xmlns:a="http://schemas.openxmlformats.org/drawingml/2006/main" name="Pirkanmaan hyvinvointialue_perus">
  <a:themeElements>
    <a:clrScheme name="PHA_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284A96"/>
      </a:hlink>
      <a:folHlink>
        <a:srgbClr val="284A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84433AC9-32E8-4852-9E10-5A5822690FC3}"/>
    </a:ext>
  </a:extLst>
</a:theme>
</file>

<file path=ppt/theme/theme2.xml><?xml version="1.0" encoding="utf-8"?>
<a:theme xmlns:a="http://schemas.openxmlformats.org/drawingml/2006/main" name="PHA_keltainen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5D29AA7A-CD7A-44C4-AF57-9C23DF881C3F}"/>
    </a:ext>
  </a:extLst>
</a:theme>
</file>

<file path=ppt/theme/theme3.xml><?xml version="1.0" encoding="utf-8"?>
<a:theme xmlns:a="http://schemas.openxmlformats.org/drawingml/2006/main" name="PHA_purppura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89F62007-6372-45CF-8A51-13BB55BF629B}"/>
    </a:ext>
  </a:extLst>
</a:theme>
</file>

<file path=ppt/theme/theme4.xml><?xml version="1.0" encoding="utf-8"?>
<a:theme xmlns:a="http://schemas.openxmlformats.org/drawingml/2006/main" name="PHA_sininen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D91A697D-A2F0-4DA3-94F1-BCB9228AFA9B}"/>
    </a:ext>
  </a:extLst>
</a:theme>
</file>

<file path=ppt/theme/theme5.xml><?xml version="1.0" encoding="utf-8"?>
<a:theme xmlns:a="http://schemas.openxmlformats.org/drawingml/2006/main" name="PHA_roosa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20E0BB0C-9175-4E5C-85E9-1FE57EFF982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Pirkanmaan_hyvinvointialue_PP-malli</Template>
  <TotalTime>2004</TotalTime>
  <Words>365</Words>
  <Application>Microsoft Office PowerPoint</Application>
  <PresentationFormat>Laajakuva</PresentationFormat>
  <Paragraphs>60</Paragraphs>
  <Slides>12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12</vt:i4>
      </vt:variant>
    </vt:vector>
  </HeadingPairs>
  <TitlesOfParts>
    <vt:vector size="19" baseType="lpstr">
      <vt:lpstr>Arial</vt:lpstr>
      <vt:lpstr>Calibri</vt:lpstr>
      <vt:lpstr>Pirkanmaan hyvinvointialue_perus</vt:lpstr>
      <vt:lpstr>PHA_keltainen</vt:lpstr>
      <vt:lpstr>PHA_purppura</vt:lpstr>
      <vt:lpstr>PHA_sininen</vt:lpstr>
      <vt:lpstr>PHA_roosa</vt:lpstr>
      <vt:lpstr>PowerPoint-esitys</vt:lpstr>
      <vt:lpstr> Järjestöyhteistyössä kehitteillä</vt:lpstr>
      <vt:lpstr>Avustukset</vt:lpstr>
      <vt:lpstr>Avustustuksista </vt:lpstr>
      <vt:lpstr>Huomioitavaa avustushaussa</vt:lpstr>
      <vt:lpstr>Avustusten aikataulua</vt:lpstr>
      <vt:lpstr>Yhteyshenkilöt</vt:lpstr>
      <vt:lpstr>Järjestöyhteistyöryhmä</vt:lpstr>
      <vt:lpstr>Järjestöyhteistyöryhmä perusteilla</vt:lpstr>
      <vt:lpstr>Järjestöyhteistyöryhmän kokoonpano</vt:lpstr>
      <vt:lpstr>Jäsenhaku ja aikataulu</vt:lpstr>
      <vt:lpstr>Kiitos!  Kysymyksiä, kommentteja, keskustelua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Pirha avustusinfo 25.1.2023</dc:title>
  <dc:creator>Tuominen Annamari Annika</dc:creator>
  <cp:keywords/>
  <cp:lastModifiedBy>Tuominen Annamari Annika</cp:lastModifiedBy>
  <cp:revision>103</cp:revision>
  <dcterms:created xsi:type="dcterms:W3CDTF">2023-01-24T11:29:56Z</dcterms:created>
  <dcterms:modified xsi:type="dcterms:W3CDTF">2023-10-02T11:30:42Z</dcterms:modified>
</cp:coreProperties>
</file>